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9/26/18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Research Proposal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Francheska Fauni </a:t>
            </a:r>
            <a:r>
              <a:rPr lang="mr-IN" dirty="0" smtClean="0"/>
              <a:t>–</a:t>
            </a:r>
            <a:r>
              <a:rPr lang="en-US" dirty="0" smtClean="0"/>
              <a:t> EN202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What is the role of social media in the success of business in the CNMI?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1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smtClean="0"/>
              <a:t>To reveal and understand the demand in the usage of social media as a business marketing tool in the CNMI.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smtClean="0"/>
              <a:t>To study the impact of marketing technology on potential costumers of businesses in the CNMI.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smtClean="0"/>
              <a:t>To create a correlation between social media and a successful business.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3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127000"/>
            <a:ext cx="8229600" cy="1320800"/>
          </a:xfrm>
        </p:spPr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40188" cy="609600"/>
          </a:xfrm>
        </p:spPr>
        <p:txBody>
          <a:bodyPr/>
          <a:lstStyle/>
          <a:p>
            <a:r>
              <a:rPr lang="en-US" dirty="0" smtClean="0"/>
              <a:t>Academic Sources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8200" y="1485900"/>
            <a:ext cx="4041775" cy="609600"/>
          </a:xfrm>
        </p:spPr>
        <p:txBody>
          <a:bodyPr/>
          <a:lstStyle/>
          <a:p>
            <a:r>
              <a:rPr lang="en-US" dirty="0" smtClean="0"/>
              <a:t>Non-Academic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83607" y="2212848"/>
            <a:ext cx="4315241" cy="3913632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err="1"/>
              <a:t>Alharbie</a:t>
            </a:r>
            <a:r>
              <a:rPr lang="en-US" sz="1600" dirty="0"/>
              <a:t>, A. (2015). Business growth </a:t>
            </a:r>
            <a:r>
              <a:rPr lang="en-US" sz="1600" dirty="0" smtClean="0"/>
              <a:t>  	thru </a:t>
            </a:r>
            <a:r>
              <a:rPr lang="en-US" sz="1600" dirty="0"/>
              <a:t>social media marketing. </a:t>
            </a:r>
            <a:r>
              <a:rPr lang="en-US" sz="1600" dirty="0" smtClean="0"/>
              <a:t>	International </a:t>
            </a:r>
            <a:r>
              <a:rPr lang="en-US" sz="1600" dirty="0"/>
              <a:t>Journal of </a:t>
            </a:r>
            <a:r>
              <a:rPr lang="en-US" sz="1600" dirty="0" smtClean="0"/>
              <a:t>	Innovation </a:t>
            </a:r>
            <a:r>
              <a:rPr lang="en-US" sz="1600" dirty="0"/>
              <a:t>and Applied Studies,  </a:t>
            </a:r>
            <a:r>
              <a:rPr lang="en-US" sz="1600" dirty="0" smtClean="0"/>
              <a:t>  	13</a:t>
            </a:r>
            <a:r>
              <a:rPr lang="en-US" sz="1600" dirty="0"/>
              <a:t>(4), 873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/>
              <a:t>Cox, S. (2012). Social media marketing </a:t>
            </a:r>
            <a:r>
              <a:rPr lang="en-US" sz="1600" dirty="0" smtClean="0"/>
              <a:t>	in </a:t>
            </a:r>
            <a:r>
              <a:rPr lang="en-US" sz="1600" dirty="0"/>
              <a:t>a small business: A case study</a:t>
            </a:r>
            <a:r>
              <a:rPr lang="en-US" sz="1600" dirty="0" smtClean="0"/>
              <a:t>. 	Purdue University. Department 	of Computer </a:t>
            </a:r>
            <a:r>
              <a:rPr lang="en-US" sz="1600" dirty="0"/>
              <a:t>Graphics 	Technology.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Barlow, M., &amp; Thomas, D. B. (2011). The </a:t>
            </a:r>
            <a:r>
              <a:rPr lang="en-US" sz="1600" dirty="0" smtClean="0"/>
              <a:t>	Executive's </a:t>
            </a:r>
            <a:r>
              <a:rPr lang="en-US" sz="1600" dirty="0"/>
              <a:t>Guide to Enterprise </a:t>
            </a:r>
            <a:r>
              <a:rPr lang="en-US" sz="1600" dirty="0" smtClean="0"/>
              <a:t>	Social </a:t>
            </a:r>
            <a:r>
              <a:rPr lang="en-US" sz="1600" dirty="0"/>
              <a:t>Media Strategy: How </a:t>
            </a:r>
            <a:r>
              <a:rPr lang="en-US" sz="1600" dirty="0" smtClean="0"/>
              <a:t>	Social </a:t>
            </a:r>
            <a:r>
              <a:rPr lang="en-US" sz="1600" dirty="0"/>
              <a:t>Networks Are Radically </a:t>
            </a:r>
            <a:r>
              <a:rPr lang="en-US" sz="1600" dirty="0" smtClean="0"/>
              <a:t>	Transforming </a:t>
            </a:r>
            <a:r>
              <a:rPr lang="en-US" sz="1600" dirty="0"/>
              <a:t>Your Business.</a:t>
            </a: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324148" cy="3913187"/>
          </a:xfrm>
        </p:spPr>
        <p:txBody>
          <a:bodyPr>
            <a:normAutofit/>
          </a:bodyPr>
          <a:lstStyle/>
          <a:p>
            <a:r>
              <a:rPr lang="en-US" sz="1500" dirty="0" smtClean="0"/>
              <a:t>Press Release (2018). Learn how to 	harness social media for your 	business. Saipan Tribune.</a:t>
            </a:r>
          </a:p>
          <a:p>
            <a:endParaRPr lang="en-US" sz="1500" dirty="0"/>
          </a:p>
          <a:p>
            <a:r>
              <a:rPr lang="en-US" sz="1500" dirty="0" err="1" smtClean="0"/>
              <a:t>Bagnol</a:t>
            </a:r>
            <a:r>
              <a:rPr lang="en-US" sz="1500" dirty="0" smtClean="0"/>
              <a:t>, R. C. (2011) Social media 	advertising in the CNMI. Business 	Edge. Marianas Variety. </a:t>
            </a:r>
          </a:p>
          <a:p>
            <a:endParaRPr lang="en-US" sz="1500" dirty="0" smtClean="0"/>
          </a:p>
          <a:p>
            <a:r>
              <a:rPr lang="en-US" sz="1500" dirty="0" smtClean="0"/>
              <a:t>Gutierrez Jr., C. M., (2017) Technology 	has changed advertising forever. 	Huffington Post.</a:t>
            </a:r>
            <a:endParaRPr lang="en-US" sz="1500" dirty="0"/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402795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07" y="1600200"/>
            <a:ext cx="8767223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Surveys</a:t>
            </a:r>
          </a:p>
          <a:p>
            <a:pPr>
              <a:lnSpc>
                <a:spcPct val="50000"/>
              </a:lnSpc>
            </a:pPr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Sample group: 40 NMC students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Goal of survey: to get an overview on how often students use social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media and evaluate correlation with consumer activity</a:t>
            </a:r>
            <a:endParaRPr lang="en-US" sz="1800" b="1" dirty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Can be carried out through hardcopy material or via web link.</a:t>
            </a: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	-----------------------------------------------------------------------------------------------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Sample group: </a:t>
            </a:r>
            <a:r>
              <a:rPr lang="en-US" sz="1800" dirty="0" smtClean="0"/>
              <a:t>10 business in the CNMI 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800" dirty="0"/>
              <a:t>Goal of survey: to get an overview on </a:t>
            </a:r>
            <a:r>
              <a:rPr lang="en-US" sz="1800" dirty="0" smtClean="0"/>
              <a:t>how they utilize social media and how it has affected their sales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08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Interview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Sample group: Tribe Marianas, Cha Café, and other business.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Goal of interview: to acquire qualitative data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016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Data will be broken down into coding (broken into subcategories and labeled)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Questions asked from survey allows the researcher to categorize data for further analysis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Quantitative data will be projected through graphs and charts showing statistical findings.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30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515208"/>
              </p:ext>
            </p:extLst>
          </p:nvPr>
        </p:nvGraphicFramePr>
        <p:xfrm>
          <a:off x="457200" y="1752600"/>
          <a:ext cx="8229600" cy="377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/>
                <a:gridCol w="368300"/>
                <a:gridCol w="4610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October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n-US" baseline="0" dirty="0" smtClean="0"/>
                        <a:t> 7 October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through literature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 October</a:t>
                      </a:r>
                      <a:r>
                        <a:rPr lang="en-US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n-US" baseline="0" dirty="0" smtClean="0"/>
                        <a:t> 14 October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 Survey Questionnaire</a:t>
                      </a:r>
                      <a:r>
                        <a:rPr lang="en-US" baseline="0" dirty="0" smtClean="0"/>
                        <a:t> and Interview Questions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October </a:t>
                      </a:r>
                      <a:r>
                        <a:rPr lang="mr-IN" dirty="0" smtClean="0"/>
                        <a:t>–</a:t>
                      </a:r>
                      <a:r>
                        <a:rPr lang="en-US" dirty="0" smtClean="0"/>
                        <a:t> 28 October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Consult</a:t>
                      </a:r>
                      <a:r>
                        <a:rPr lang="en-US" baseline="0" dirty="0" smtClean="0"/>
                        <a:t> for approval of materials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n-US" baseline="0" dirty="0" smtClean="0"/>
                        <a:t> start carrying out the surveys and interviews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 October </a:t>
                      </a:r>
                      <a:r>
                        <a:rPr lang="mr-IN" dirty="0" smtClean="0"/>
                        <a:t>–</a:t>
                      </a:r>
                      <a:r>
                        <a:rPr lang="en-US" dirty="0" smtClean="0"/>
                        <a:t> 4 November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Analyze</a:t>
                      </a:r>
                      <a:r>
                        <a:rPr lang="en-US" baseline="0" dirty="0" smtClean="0"/>
                        <a:t> data collected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November </a:t>
                      </a:r>
                      <a:r>
                        <a:rPr lang="mr-IN" dirty="0" smtClean="0"/>
                        <a:t>–</a:t>
                      </a:r>
                      <a:r>
                        <a:rPr lang="en-US" dirty="0" smtClean="0"/>
                        <a:t> 11 November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drafting research</a:t>
                      </a:r>
                      <a:r>
                        <a:rPr lang="en-US" baseline="0" dirty="0" smtClean="0"/>
                        <a:t> paper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n-US" baseline="0" dirty="0" smtClean="0"/>
                        <a:t> November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n-US" baseline="0" dirty="0" smtClean="0"/>
                        <a:t> 25 November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finalizing</a:t>
                      </a:r>
                      <a:r>
                        <a:rPr lang="en-US" baseline="0" dirty="0" smtClean="0"/>
                        <a:t> research paper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 </a:t>
                      </a:r>
                      <a:r>
                        <a:rPr lang="en-US" baseline="0" dirty="0" smtClean="0"/>
                        <a:t> November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n-US" baseline="0" dirty="0" smtClean="0"/>
                        <a:t> 2 December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Submit</a:t>
                      </a:r>
                      <a:r>
                        <a:rPr lang="en-US" baseline="0" dirty="0" smtClean="0"/>
                        <a:t> paper.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121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This proposal summarizes the elements of the six-week study I plan to conduct by providing the references, the methodology, and the schedule I will work with. Through this study, I aim to gain a better understanding on how business in the CNMI utilizes social media and find a relationship between social media marketing in success in the business world.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29373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81</TotalTime>
  <Words>330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Research Proposal </vt:lpstr>
      <vt:lpstr>Research Question</vt:lpstr>
      <vt:lpstr>Objectives of Study</vt:lpstr>
      <vt:lpstr>Literature</vt:lpstr>
      <vt:lpstr>Methodology</vt:lpstr>
      <vt:lpstr>Methodology</vt:lpstr>
      <vt:lpstr>Data Analysis</vt:lpstr>
      <vt:lpstr>Schedule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Proposal </dc:title>
  <dc:creator>Francheska Fauni</dc:creator>
  <cp:lastModifiedBy>Francheska Fauni</cp:lastModifiedBy>
  <cp:revision>11</cp:revision>
  <dcterms:created xsi:type="dcterms:W3CDTF">2018-09-25T12:30:20Z</dcterms:created>
  <dcterms:modified xsi:type="dcterms:W3CDTF">2018-09-26T01:20:35Z</dcterms:modified>
</cp:coreProperties>
</file>