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swald Regular"/>
      <p:regular r:id="rId13"/>
      <p:bold r:id="rId14"/>
    </p:embeddedFon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Regular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font" Target="fonts/OswaldRegular-bold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af512c60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af512c60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af512c60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af512c60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af512c60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af512c60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af512c608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af512c608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af512c60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af512c60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af512c608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af512c608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821075" y="260900"/>
            <a:ext cx="2969100" cy="62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30 days challenge: </a:t>
            </a:r>
            <a:endParaRPr sz="24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Billie Jen Lizama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111-10 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810500" y="884300"/>
            <a:ext cx="58176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Task Management</a:t>
            </a:r>
            <a:endParaRPr sz="36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9875" y="1907900"/>
            <a:ext cx="3173801" cy="272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 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chose to do this 30 Day challenge to see if it really helps me stop my </a:t>
            </a:r>
            <a:r>
              <a:rPr lang="en"/>
              <a:t>procrastination</a:t>
            </a:r>
            <a:r>
              <a:rPr lang="en"/>
              <a:t>. I always put my school work as a “priority” but I still tend to </a:t>
            </a:r>
            <a:r>
              <a:rPr lang="en"/>
              <a:t>procrastinate. So I chose this challenge to see if I can accomplish all my work in time. </a:t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72300"/>
            <a:ext cx="3446702" cy="2096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1: May 1-5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999901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Oswald Regular"/>
                <a:ea typeface="Oswald Regular"/>
                <a:cs typeface="Oswald Regular"/>
                <a:sym typeface="Oswald Regular"/>
              </a:rPr>
              <a:t>I completed all my task for this week. I did most of my assignment advanced for this week. 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2: May 6-12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2" type="body"/>
          </p:nvPr>
        </p:nvSpPr>
        <p:spPr>
          <a:xfrm>
            <a:off x="4832400" y="1787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Oswald Regular"/>
                <a:ea typeface="Oswald Regular"/>
                <a:cs typeface="Oswald Regular"/>
                <a:sym typeface="Oswald Regular"/>
              </a:rPr>
              <a:t>For week 2, I can say that this was the most tasks I needed to complete. I had total of 17 task to complete in one week. I had an excel project. I did that assignment first because it was the heaviest graded one. 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999901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0" y="3179875"/>
            <a:ext cx="4311601" cy="13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3: May 13-19 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Oswald Regular"/>
                <a:ea typeface="Oswald Regular"/>
                <a:cs typeface="Oswald Regular"/>
                <a:sym typeface="Oswald Regular"/>
              </a:rPr>
              <a:t>For this assignment week, I completed most of them in advanced as well. For this week I had a quiz and a test for MA089. 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99990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4&amp;5: May 20-26/ 27-31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For week 4 and 5, I did not make a to-do list. Reason is because I did not have a lot to work on. For my Computer class, I had a final exam. Just waiting for it to be graded to see the results. I had a quiz for my college success class. And for my Math class, I also had a quiz and a test.  For week 4&amp;5 all I did was mostly studying.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Conclusion… 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 conclusion, I personally </a:t>
            </a:r>
            <a:r>
              <a:rPr lang="en"/>
              <a:t>think</a:t>
            </a:r>
            <a:r>
              <a:rPr lang="en"/>
              <a:t> that this challenge helped me alot. One thing I forgot to do was take a before and after picture of my grades before and after I started this challenge. The picture on the left is my grade as of right now. This challenge help me because I had a lot of assingent overall for the month of May. Not only I did this </a:t>
            </a:r>
            <a:r>
              <a:rPr lang="en"/>
              <a:t>assignment</a:t>
            </a:r>
            <a:r>
              <a:rPr lang="en"/>
              <a:t> for this class, I also did it for my grades in general.  It safe to say that I did not </a:t>
            </a:r>
            <a:r>
              <a:rPr lang="en"/>
              <a:t>procrastinate at all. I will apply this challenge and teach this challenge in the future. </a:t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