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8" r:id="rId4"/>
    <p:sldId id="271" r:id="rId5"/>
    <p:sldId id="270" r:id="rId6"/>
    <p:sldId id="277" r:id="rId7"/>
    <p:sldId id="278" r:id="rId8"/>
    <p:sldId id="279" r:id="rId9"/>
    <p:sldId id="280" r:id="rId10"/>
    <p:sldId id="269" r:id="rId11"/>
    <p:sldId id="281" r:id="rId12"/>
    <p:sldId id="282" r:id="rId13"/>
    <p:sldId id="272" r:id="rId14"/>
    <p:sldId id="273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2" r:id="rId23"/>
    <p:sldId id="289" r:id="rId24"/>
    <p:sldId id="291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59" d="100"/>
          <a:sy n="59" d="100"/>
        </p:scale>
        <p:origin x="-870" y="79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11B14-DF52-4EEF-8515-6539B9CEC6E6}" type="doc">
      <dgm:prSet loTypeId="urn:microsoft.com/office/officeart/2005/8/layout/radial2" loCatId="relationship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553ED8E6-BC19-4DB2-AFB8-F80188B6A925}">
      <dgm:prSet phldrT="[텍스트]" custT="1"/>
      <dgm:spPr/>
      <dgm:t>
        <a:bodyPr/>
        <a:lstStyle/>
        <a:p>
          <a:pPr latinLnBrk="1"/>
          <a:r>
            <a:rPr lang="en-US" altLang="ko-KR" sz="23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Saipan Residents</a:t>
          </a:r>
          <a:endParaRPr lang="ko-KR" altLang="en-US" sz="2300" b="1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C29CDE-1D07-4914-8750-DE4A6A831848}" type="parTrans" cxnId="{7064A64F-FFCD-4BF6-A4EB-5E774DF64C7F}">
      <dgm:prSet/>
      <dgm:spPr/>
      <dgm:t>
        <a:bodyPr/>
        <a:lstStyle/>
        <a:p>
          <a:pPr latinLnBrk="1"/>
          <a:endParaRPr lang="ko-KR" altLang="en-US"/>
        </a:p>
      </dgm:t>
    </dgm:pt>
    <dgm:pt modelId="{DBED5CB0-53F0-4495-9528-D7ADE83E0175}" type="sibTrans" cxnId="{7064A64F-FFCD-4BF6-A4EB-5E774DF64C7F}">
      <dgm:prSet/>
      <dgm:spPr/>
      <dgm:t>
        <a:bodyPr/>
        <a:lstStyle/>
        <a:p>
          <a:pPr latinLnBrk="1"/>
          <a:endParaRPr lang="ko-KR" altLang="en-US"/>
        </a:p>
      </dgm:t>
    </dgm:pt>
    <dgm:pt modelId="{16B07A26-039C-4EE4-B1C5-ACA09ED2182F}">
      <dgm:prSet phldrT="[텍스트]"/>
      <dgm:spPr/>
      <dgm:t>
        <a:bodyPr/>
        <a:lstStyle/>
        <a:p>
          <a:pPr latinLnBrk="1"/>
          <a:r>
            <a:rPr lang="en-US" altLang="ko-KR" dirty="0" smtClean="0"/>
            <a:t>Ethnic group</a:t>
          </a:r>
          <a:endParaRPr lang="ko-KR" altLang="en-US" dirty="0"/>
        </a:p>
      </dgm:t>
    </dgm:pt>
    <dgm:pt modelId="{2A74A10C-B973-4B78-B1B5-B97238317140}" type="parTrans" cxnId="{3A98516D-AE1A-4DCD-BB8B-62681A3399B4}">
      <dgm:prSet/>
      <dgm:spPr/>
      <dgm:t>
        <a:bodyPr/>
        <a:lstStyle/>
        <a:p>
          <a:pPr latinLnBrk="1"/>
          <a:endParaRPr lang="ko-KR" altLang="en-US"/>
        </a:p>
      </dgm:t>
    </dgm:pt>
    <dgm:pt modelId="{03F34065-3780-4615-A7B5-E8B720E5CB25}" type="sibTrans" cxnId="{3A98516D-AE1A-4DCD-BB8B-62681A3399B4}">
      <dgm:prSet/>
      <dgm:spPr/>
      <dgm:t>
        <a:bodyPr/>
        <a:lstStyle/>
        <a:p>
          <a:pPr latinLnBrk="1"/>
          <a:endParaRPr lang="ko-KR" altLang="en-US"/>
        </a:p>
      </dgm:t>
    </dgm:pt>
    <dgm:pt modelId="{FD75C35F-F6C8-4525-A5F8-C637AFEB8BCF}">
      <dgm:prSet phldrT="[텍스트]"/>
      <dgm:spPr/>
      <dgm:t>
        <a:bodyPr/>
        <a:lstStyle/>
        <a:p>
          <a:pPr latinLnBrk="1"/>
          <a:r>
            <a:rPr lang="en-US" altLang="ko-KR" dirty="0" smtClean="0"/>
            <a:t>Gender</a:t>
          </a:r>
          <a:endParaRPr lang="ko-KR" altLang="en-US" dirty="0"/>
        </a:p>
      </dgm:t>
    </dgm:pt>
    <dgm:pt modelId="{7A6F0B1E-21BA-4319-BCF8-28A362822807}" type="parTrans" cxnId="{B2DB11A5-18B2-40AD-BFE2-DE7765215594}">
      <dgm:prSet/>
      <dgm:spPr/>
      <dgm:t>
        <a:bodyPr/>
        <a:lstStyle/>
        <a:p>
          <a:pPr latinLnBrk="1"/>
          <a:endParaRPr lang="ko-KR" altLang="en-US"/>
        </a:p>
      </dgm:t>
    </dgm:pt>
    <dgm:pt modelId="{C7472056-5148-4929-BCA4-33E6C3B35406}" type="sibTrans" cxnId="{B2DB11A5-18B2-40AD-BFE2-DE7765215594}">
      <dgm:prSet/>
      <dgm:spPr/>
      <dgm:t>
        <a:bodyPr/>
        <a:lstStyle/>
        <a:p>
          <a:pPr latinLnBrk="1"/>
          <a:endParaRPr lang="ko-KR" altLang="en-US"/>
        </a:p>
      </dgm:t>
    </dgm:pt>
    <dgm:pt modelId="{14F6BD8F-A23E-4640-BF9A-BA1D4A766A81}">
      <dgm:prSet phldrT="[텍스트]" custT="1"/>
      <dgm:spPr/>
      <dgm:t>
        <a:bodyPr/>
        <a:lstStyle/>
        <a:p>
          <a:pPr latinLnBrk="1"/>
          <a:r>
            <a:rPr lang="en-US" altLang="ko-KR" sz="24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Level of Disaster Preparedness</a:t>
          </a:r>
          <a:endParaRPr lang="ko-KR" altLang="en-US" sz="2400" b="1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5D87BE-F17E-403A-A5AE-42512B8D14D7}" type="parTrans" cxnId="{CD95C0DF-58AC-4429-8855-98FDB6858387}">
      <dgm:prSet/>
      <dgm:spPr/>
      <dgm:t>
        <a:bodyPr/>
        <a:lstStyle/>
        <a:p>
          <a:pPr latinLnBrk="1"/>
          <a:endParaRPr lang="ko-KR" altLang="en-US"/>
        </a:p>
      </dgm:t>
    </dgm:pt>
    <dgm:pt modelId="{0420EE23-EBBE-4502-B6E6-E09113384BC1}" type="sibTrans" cxnId="{CD95C0DF-58AC-4429-8855-98FDB6858387}">
      <dgm:prSet/>
      <dgm:spPr/>
      <dgm:t>
        <a:bodyPr/>
        <a:lstStyle/>
        <a:p>
          <a:pPr latinLnBrk="1"/>
          <a:endParaRPr lang="ko-KR" altLang="en-US"/>
        </a:p>
      </dgm:t>
    </dgm:pt>
    <dgm:pt modelId="{2C9953A5-A738-4771-A65C-6E821706BFD4}">
      <dgm:prSet phldrT="[텍스트]"/>
      <dgm:spPr/>
      <dgm:t>
        <a:bodyPr/>
        <a:lstStyle/>
        <a:p>
          <a:pPr latinLnBrk="1"/>
          <a:r>
            <a:rPr lang="en-US" altLang="ko-KR" dirty="0" smtClean="0"/>
            <a:t>Before </a:t>
          </a:r>
          <a:r>
            <a:rPr lang="en-US" altLang="ko-KR" dirty="0" err="1" smtClean="0"/>
            <a:t>Soudelor</a:t>
          </a:r>
          <a:endParaRPr lang="ko-KR" altLang="en-US" dirty="0"/>
        </a:p>
      </dgm:t>
    </dgm:pt>
    <dgm:pt modelId="{EEA585C6-0C34-44D1-9823-59BC8B81DE1B}" type="parTrans" cxnId="{26293B7C-BD2B-4B9E-ADA7-DF3446C0C6E0}">
      <dgm:prSet/>
      <dgm:spPr/>
      <dgm:t>
        <a:bodyPr/>
        <a:lstStyle/>
        <a:p>
          <a:pPr latinLnBrk="1"/>
          <a:endParaRPr lang="ko-KR" altLang="en-US"/>
        </a:p>
      </dgm:t>
    </dgm:pt>
    <dgm:pt modelId="{79EF2AB1-E797-419F-9A4B-9F6081CE1B8E}" type="sibTrans" cxnId="{26293B7C-BD2B-4B9E-ADA7-DF3446C0C6E0}">
      <dgm:prSet/>
      <dgm:spPr/>
      <dgm:t>
        <a:bodyPr/>
        <a:lstStyle/>
        <a:p>
          <a:pPr latinLnBrk="1"/>
          <a:endParaRPr lang="ko-KR" altLang="en-US"/>
        </a:p>
      </dgm:t>
    </dgm:pt>
    <dgm:pt modelId="{41078E51-758B-4A34-889B-A0AA98F5143A}">
      <dgm:prSet phldrT="[텍스트]"/>
      <dgm:spPr/>
      <dgm:t>
        <a:bodyPr/>
        <a:lstStyle/>
        <a:p>
          <a:pPr latinLnBrk="1"/>
          <a:r>
            <a:rPr lang="en-US" altLang="ko-KR" dirty="0" smtClean="0"/>
            <a:t>During </a:t>
          </a:r>
          <a:r>
            <a:rPr lang="en-US" altLang="ko-KR" dirty="0" err="1" smtClean="0"/>
            <a:t>Soudelor</a:t>
          </a:r>
          <a:endParaRPr lang="ko-KR" altLang="en-US" dirty="0"/>
        </a:p>
      </dgm:t>
    </dgm:pt>
    <dgm:pt modelId="{D7B72CB6-EF1E-4DAE-A9C1-8DDD9BAF9CAF}" type="parTrans" cxnId="{70FAD4D8-4829-42B6-A227-67526D7020E6}">
      <dgm:prSet/>
      <dgm:spPr/>
      <dgm:t>
        <a:bodyPr/>
        <a:lstStyle/>
        <a:p>
          <a:pPr latinLnBrk="1"/>
          <a:endParaRPr lang="ko-KR" altLang="en-US"/>
        </a:p>
      </dgm:t>
    </dgm:pt>
    <dgm:pt modelId="{2C30B0A0-FAE0-4123-91E8-018B31AF2060}" type="sibTrans" cxnId="{70FAD4D8-4829-42B6-A227-67526D7020E6}">
      <dgm:prSet/>
      <dgm:spPr/>
      <dgm:t>
        <a:bodyPr/>
        <a:lstStyle/>
        <a:p>
          <a:pPr latinLnBrk="1"/>
          <a:endParaRPr lang="ko-KR" altLang="en-US"/>
        </a:p>
      </dgm:t>
    </dgm:pt>
    <dgm:pt modelId="{5B899D6A-D349-4401-9C33-1AE39DFFFC12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Awareness of Disaster Prep. Procedures</a:t>
          </a:r>
          <a:endParaRPr lang="ko-KR" altLang="en-US" sz="2000" b="1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1E2D35-9DD7-4730-9A5F-754334254838}" type="parTrans" cxnId="{FDBF1DA4-C3B3-485F-859D-E960F3202D95}">
      <dgm:prSet/>
      <dgm:spPr/>
      <dgm:t>
        <a:bodyPr/>
        <a:lstStyle/>
        <a:p>
          <a:pPr latinLnBrk="1"/>
          <a:endParaRPr lang="ko-KR" altLang="en-US"/>
        </a:p>
      </dgm:t>
    </dgm:pt>
    <dgm:pt modelId="{153B75D7-6A14-4AA3-B66B-1E571880A52A}" type="sibTrans" cxnId="{FDBF1DA4-C3B3-485F-859D-E960F3202D95}">
      <dgm:prSet/>
      <dgm:spPr/>
      <dgm:t>
        <a:bodyPr/>
        <a:lstStyle/>
        <a:p>
          <a:pPr latinLnBrk="1"/>
          <a:endParaRPr lang="ko-KR" altLang="en-US"/>
        </a:p>
      </dgm:t>
    </dgm:pt>
    <dgm:pt modelId="{7C2DD9F7-5A1A-46F0-9F59-5CEE8EB36719}">
      <dgm:prSet phldrT="[텍스트]"/>
      <dgm:spPr/>
      <dgm:t>
        <a:bodyPr/>
        <a:lstStyle/>
        <a:p>
          <a:pPr latinLnBrk="1"/>
          <a:r>
            <a:rPr lang="en-US" altLang="ko-KR" dirty="0" smtClean="0"/>
            <a:t>Local government</a:t>
          </a:r>
          <a:endParaRPr lang="ko-KR" altLang="en-US" dirty="0"/>
        </a:p>
      </dgm:t>
    </dgm:pt>
    <dgm:pt modelId="{91429F74-5379-469E-820C-FE82D84EB8C7}" type="parTrans" cxnId="{3FE8E15D-523C-4F37-B39D-2EFD9AC82425}">
      <dgm:prSet/>
      <dgm:spPr/>
      <dgm:t>
        <a:bodyPr/>
        <a:lstStyle/>
        <a:p>
          <a:pPr latinLnBrk="1"/>
          <a:endParaRPr lang="ko-KR" altLang="en-US"/>
        </a:p>
      </dgm:t>
    </dgm:pt>
    <dgm:pt modelId="{7E573AB0-6827-4557-B63C-F0C58E575D43}" type="sibTrans" cxnId="{3FE8E15D-523C-4F37-B39D-2EFD9AC82425}">
      <dgm:prSet/>
      <dgm:spPr/>
      <dgm:t>
        <a:bodyPr/>
        <a:lstStyle/>
        <a:p>
          <a:pPr latinLnBrk="1"/>
          <a:endParaRPr lang="ko-KR" altLang="en-US"/>
        </a:p>
      </dgm:t>
    </dgm:pt>
    <dgm:pt modelId="{AABED6F3-C18E-4579-AE52-FB5A2BC38EFC}">
      <dgm:prSet phldrT="[텍스트]"/>
      <dgm:spPr/>
      <dgm:t>
        <a:bodyPr/>
        <a:lstStyle/>
        <a:p>
          <a:pPr latinLnBrk="1"/>
          <a:r>
            <a:rPr lang="en-US" altLang="ko-KR" dirty="0" smtClean="0"/>
            <a:t>FEMA</a:t>
          </a:r>
          <a:endParaRPr lang="ko-KR" altLang="en-US" dirty="0"/>
        </a:p>
      </dgm:t>
    </dgm:pt>
    <dgm:pt modelId="{357F8B8D-5694-4892-A0DF-B0A4AEA4EDD6}" type="parTrans" cxnId="{FFAB0797-104F-4603-A39E-7F23639B15A2}">
      <dgm:prSet/>
      <dgm:spPr/>
      <dgm:t>
        <a:bodyPr/>
        <a:lstStyle/>
        <a:p>
          <a:pPr latinLnBrk="1"/>
          <a:endParaRPr lang="ko-KR" altLang="en-US"/>
        </a:p>
      </dgm:t>
    </dgm:pt>
    <dgm:pt modelId="{8DADD47C-82F0-4D3F-A5DA-51C721D9E952}" type="sibTrans" cxnId="{FFAB0797-104F-4603-A39E-7F23639B15A2}">
      <dgm:prSet/>
      <dgm:spPr/>
      <dgm:t>
        <a:bodyPr/>
        <a:lstStyle/>
        <a:p>
          <a:pPr latinLnBrk="1"/>
          <a:endParaRPr lang="ko-KR" altLang="en-US"/>
        </a:p>
      </dgm:t>
    </dgm:pt>
    <dgm:pt modelId="{EBC76B9D-965B-4899-9C9A-2A5572B825F1}">
      <dgm:prSet phldrT="[텍스트]"/>
      <dgm:spPr/>
      <dgm:t>
        <a:bodyPr/>
        <a:lstStyle/>
        <a:p>
          <a:pPr latinLnBrk="1"/>
          <a:r>
            <a:rPr lang="en-US" altLang="ko-KR" dirty="0" smtClean="0"/>
            <a:t>Age</a:t>
          </a:r>
          <a:endParaRPr lang="ko-KR" altLang="en-US" dirty="0"/>
        </a:p>
      </dgm:t>
    </dgm:pt>
    <dgm:pt modelId="{08E5CB18-EC35-4745-8FE6-11BA100A4D8E}" type="parTrans" cxnId="{030E9D6C-799F-41E2-AFCB-4C7E9CD252C3}">
      <dgm:prSet/>
      <dgm:spPr/>
      <dgm:t>
        <a:bodyPr/>
        <a:lstStyle/>
        <a:p>
          <a:pPr latinLnBrk="1"/>
          <a:endParaRPr lang="ko-KR" altLang="en-US"/>
        </a:p>
      </dgm:t>
    </dgm:pt>
    <dgm:pt modelId="{5B1EDDE7-9E1A-44BC-8D6F-74A965F42281}" type="sibTrans" cxnId="{030E9D6C-799F-41E2-AFCB-4C7E9CD252C3}">
      <dgm:prSet/>
      <dgm:spPr/>
      <dgm:t>
        <a:bodyPr/>
        <a:lstStyle/>
        <a:p>
          <a:pPr latinLnBrk="1"/>
          <a:endParaRPr lang="ko-KR" altLang="en-US"/>
        </a:p>
      </dgm:t>
    </dgm:pt>
    <dgm:pt modelId="{85987E1A-4D7E-4ADF-9278-BA6430A2BEC6}">
      <dgm:prSet phldrT="[텍스트]"/>
      <dgm:spPr/>
      <dgm:t>
        <a:bodyPr/>
        <a:lstStyle/>
        <a:p>
          <a:pPr latinLnBrk="1"/>
          <a:r>
            <a:rPr lang="en-US" altLang="ko-KR" dirty="0" smtClean="0"/>
            <a:t>Other responsible agencies</a:t>
          </a:r>
          <a:endParaRPr lang="ko-KR" altLang="en-US" dirty="0"/>
        </a:p>
      </dgm:t>
    </dgm:pt>
    <dgm:pt modelId="{1E0C745D-0370-4F8D-8849-ADF6973AA3E8}" type="parTrans" cxnId="{03BC8C25-6137-4987-ABC4-334E9F057A7C}">
      <dgm:prSet/>
      <dgm:spPr/>
      <dgm:t>
        <a:bodyPr/>
        <a:lstStyle/>
        <a:p>
          <a:pPr latinLnBrk="1"/>
          <a:endParaRPr lang="ko-KR" altLang="en-US"/>
        </a:p>
      </dgm:t>
    </dgm:pt>
    <dgm:pt modelId="{B13783AC-E060-42CD-BA91-CCF68986DA9B}" type="sibTrans" cxnId="{03BC8C25-6137-4987-ABC4-334E9F057A7C}">
      <dgm:prSet/>
      <dgm:spPr/>
      <dgm:t>
        <a:bodyPr/>
        <a:lstStyle/>
        <a:p>
          <a:pPr latinLnBrk="1"/>
          <a:endParaRPr lang="ko-KR" altLang="en-US"/>
        </a:p>
      </dgm:t>
    </dgm:pt>
    <dgm:pt modelId="{1A17061D-347C-4C0C-ACAE-5FB39F68F5F9}">
      <dgm:prSet phldrT="[텍스트]"/>
      <dgm:spPr/>
      <dgm:t>
        <a:bodyPr/>
        <a:lstStyle/>
        <a:p>
          <a:pPr latinLnBrk="1"/>
          <a:r>
            <a:rPr lang="en-US" altLang="ko-KR" dirty="0" smtClean="0"/>
            <a:t>After </a:t>
          </a:r>
          <a:r>
            <a:rPr lang="en-US" altLang="ko-KR" dirty="0" err="1" smtClean="0"/>
            <a:t>Soudelor</a:t>
          </a:r>
          <a:endParaRPr lang="ko-KR" altLang="en-US" dirty="0"/>
        </a:p>
      </dgm:t>
    </dgm:pt>
    <dgm:pt modelId="{E25AF688-0155-4CAB-A72F-75F790FF90AD}" type="parTrans" cxnId="{0C669248-BE1A-4CD3-A96F-3177BA29FA66}">
      <dgm:prSet/>
      <dgm:spPr/>
      <dgm:t>
        <a:bodyPr/>
        <a:lstStyle/>
        <a:p>
          <a:pPr latinLnBrk="1"/>
          <a:endParaRPr lang="ko-KR" altLang="en-US"/>
        </a:p>
      </dgm:t>
    </dgm:pt>
    <dgm:pt modelId="{06C88D2E-1312-45BA-8B7A-3BAB751B01C3}" type="sibTrans" cxnId="{0C669248-BE1A-4CD3-A96F-3177BA29FA66}">
      <dgm:prSet/>
      <dgm:spPr/>
      <dgm:t>
        <a:bodyPr/>
        <a:lstStyle/>
        <a:p>
          <a:pPr latinLnBrk="1"/>
          <a:endParaRPr lang="ko-KR" altLang="en-US"/>
        </a:p>
      </dgm:t>
    </dgm:pt>
    <dgm:pt modelId="{C53769FA-7F24-4B3F-B7AE-D49EEF56BFEB}" type="pres">
      <dgm:prSet presAssocID="{6C811B14-DF52-4EEF-8515-6539B9CEC6E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DF6D09-9521-4B35-90D4-0E4E197E247F}" type="pres">
      <dgm:prSet presAssocID="{6C811B14-DF52-4EEF-8515-6539B9CEC6E6}" presName="cycle" presStyleCnt="0"/>
      <dgm:spPr/>
    </dgm:pt>
    <dgm:pt modelId="{0103C7D0-95D6-4FA4-BBD7-9A15620FD321}" type="pres">
      <dgm:prSet presAssocID="{6C811B14-DF52-4EEF-8515-6539B9CEC6E6}" presName="centerShape" presStyleCnt="0"/>
      <dgm:spPr/>
    </dgm:pt>
    <dgm:pt modelId="{56A89EC6-C83B-4CD1-9EBD-EF0AD75C45FF}" type="pres">
      <dgm:prSet presAssocID="{6C811B14-DF52-4EEF-8515-6539B9CEC6E6}" presName="connSite" presStyleLbl="node1" presStyleIdx="0" presStyleCnt="4"/>
      <dgm:spPr/>
    </dgm:pt>
    <dgm:pt modelId="{2E61B808-EC0B-4109-9177-948D59D4DA4E}" type="pres">
      <dgm:prSet presAssocID="{6C811B14-DF52-4EEF-8515-6539B9CEC6E6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0C0DA9-4B9B-45A2-B59A-7E0F065C18AC}" type="pres">
      <dgm:prSet presAssocID="{1CC29CDE-1D07-4914-8750-DE4A6A831848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0E5067B-AD7C-41F3-A850-FE784044CCA3}" type="pres">
      <dgm:prSet presAssocID="{553ED8E6-BC19-4DB2-AFB8-F80188B6A925}" presName="node" presStyleCnt="0"/>
      <dgm:spPr/>
    </dgm:pt>
    <dgm:pt modelId="{70AB9B87-2A49-4077-A237-63EB730EC26B}" type="pres">
      <dgm:prSet presAssocID="{553ED8E6-BC19-4DB2-AFB8-F80188B6A925}" presName="parentNode" presStyleLbl="node1" presStyleIdx="1" presStyleCnt="4" custLinFactNeighborX="44938" custLinFactNeighborY="-10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B6EC45-A5D8-4576-BFFF-E68E93311751}" type="pres">
      <dgm:prSet presAssocID="{553ED8E6-BC19-4DB2-AFB8-F80188B6A92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36071E-3D13-4459-871E-8B77A728AA19}" type="pres">
      <dgm:prSet presAssocID="{8A5D87BE-F17E-403A-A5AE-42512B8D14D7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55518D5-D6CB-4890-856B-C0016A0F7792}" type="pres">
      <dgm:prSet presAssocID="{14F6BD8F-A23E-4640-BF9A-BA1D4A766A81}" presName="node" presStyleCnt="0"/>
      <dgm:spPr/>
    </dgm:pt>
    <dgm:pt modelId="{22718128-7B10-48A2-BE69-A1F059029216}" type="pres">
      <dgm:prSet presAssocID="{14F6BD8F-A23E-4640-BF9A-BA1D4A766A81}" presName="parentNode" presStyleLbl="node1" presStyleIdx="2" presStyleCnt="4" custLinFactNeighborX="54603" custLinFactNeighborY="-307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1ACFAE-AC22-4006-B167-75E0EC4B5B33}" type="pres">
      <dgm:prSet presAssocID="{14F6BD8F-A23E-4640-BF9A-BA1D4A766A8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3F57D5-FD56-49BA-958F-C577BD89241D}" type="pres">
      <dgm:prSet presAssocID="{411E2D35-9DD7-4730-9A5F-754334254838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CB34727-6C16-433D-ADA6-908A5C65CC54}" type="pres">
      <dgm:prSet presAssocID="{5B899D6A-D349-4401-9C33-1AE39DFFFC12}" presName="node" presStyleCnt="0"/>
      <dgm:spPr/>
    </dgm:pt>
    <dgm:pt modelId="{C294CCC3-B68E-4C39-A689-AF7A25C9FD1C}" type="pres">
      <dgm:prSet presAssocID="{5B899D6A-D349-4401-9C33-1AE39DFFFC12}" presName="parentNode" presStyleLbl="node1" presStyleIdx="3" presStyleCnt="4" custLinFactNeighborX="37171" custLinFactNeighborY="-216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CC9434-7D5F-4FA8-807C-1EB8BCA9BEA3}" type="pres">
      <dgm:prSet presAssocID="{5B899D6A-D349-4401-9C33-1AE39DFFFC1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064A64F-FFCD-4BF6-A4EB-5E774DF64C7F}" srcId="{6C811B14-DF52-4EEF-8515-6539B9CEC6E6}" destId="{553ED8E6-BC19-4DB2-AFB8-F80188B6A925}" srcOrd="0" destOrd="0" parTransId="{1CC29CDE-1D07-4914-8750-DE4A6A831848}" sibTransId="{DBED5CB0-53F0-4495-9528-D7ADE83E0175}"/>
    <dgm:cxn modelId="{3FE8E15D-523C-4F37-B39D-2EFD9AC82425}" srcId="{5B899D6A-D349-4401-9C33-1AE39DFFFC12}" destId="{7C2DD9F7-5A1A-46F0-9F59-5CEE8EB36719}" srcOrd="0" destOrd="0" parTransId="{91429F74-5379-469E-820C-FE82D84EB8C7}" sibTransId="{7E573AB0-6827-4557-B63C-F0C58E575D43}"/>
    <dgm:cxn modelId="{49941FE6-A15D-48E5-A538-744B569F3B1A}" type="presOf" srcId="{8A5D87BE-F17E-403A-A5AE-42512B8D14D7}" destId="{8636071E-3D13-4459-871E-8B77A728AA19}" srcOrd="0" destOrd="0" presId="urn:microsoft.com/office/officeart/2005/8/layout/radial2"/>
    <dgm:cxn modelId="{EB7E2D4C-DAE1-4181-8E11-1BD3BEE919AB}" type="presOf" srcId="{85987E1A-4D7E-4ADF-9278-BA6430A2BEC6}" destId="{81CC9434-7D5F-4FA8-807C-1EB8BCA9BEA3}" srcOrd="0" destOrd="2" presId="urn:microsoft.com/office/officeart/2005/8/layout/radial2"/>
    <dgm:cxn modelId="{3A98516D-AE1A-4DCD-BB8B-62681A3399B4}" srcId="{553ED8E6-BC19-4DB2-AFB8-F80188B6A925}" destId="{16B07A26-039C-4EE4-B1C5-ACA09ED2182F}" srcOrd="0" destOrd="0" parTransId="{2A74A10C-B973-4B78-B1B5-B97238317140}" sibTransId="{03F34065-3780-4615-A7B5-E8B720E5CB25}"/>
    <dgm:cxn modelId="{9ED153D1-4C17-4FE9-8E59-C34D208DBD39}" type="presOf" srcId="{14F6BD8F-A23E-4640-BF9A-BA1D4A766A81}" destId="{22718128-7B10-48A2-BE69-A1F059029216}" srcOrd="0" destOrd="0" presId="urn:microsoft.com/office/officeart/2005/8/layout/radial2"/>
    <dgm:cxn modelId="{0C669248-BE1A-4CD3-A96F-3177BA29FA66}" srcId="{14F6BD8F-A23E-4640-BF9A-BA1D4A766A81}" destId="{1A17061D-347C-4C0C-ACAE-5FB39F68F5F9}" srcOrd="2" destOrd="0" parTransId="{E25AF688-0155-4CAB-A72F-75F790FF90AD}" sibTransId="{06C88D2E-1312-45BA-8B7A-3BAB751B01C3}"/>
    <dgm:cxn modelId="{D069D1C2-7770-4065-800E-3FB10AE34388}" type="presOf" srcId="{1A17061D-347C-4C0C-ACAE-5FB39F68F5F9}" destId="{381ACFAE-AC22-4006-B167-75E0EC4B5B33}" srcOrd="0" destOrd="2" presId="urn:microsoft.com/office/officeart/2005/8/layout/radial2"/>
    <dgm:cxn modelId="{42E605BF-7145-4601-BFE8-06DF45C4AB89}" type="presOf" srcId="{41078E51-758B-4A34-889B-A0AA98F5143A}" destId="{381ACFAE-AC22-4006-B167-75E0EC4B5B33}" srcOrd="0" destOrd="1" presId="urn:microsoft.com/office/officeart/2005/8/layout/radial2"/>
    <dgm:cxn modelId="{ECA3A63E-E1FE-49DA-BA86-D1A8419D0E8C}" type="presOf" srcId="{1CC29CDE-1D07-4914-8750-DE4A6A831848}" destId="{D10C0DA9-4B9B-45A2-B59A-7E0F065C18AC}" srcOrd="0" destOrd="0" presId="urn:microsoft.com/office/officeart/2005/8/layout/radial2"/>
    <dgm:cxn modelId="{03BC8C25-6137-4987-ABC4-334E9F057A7C}" srcId="{5B899D6A-D349-4401-9C33-1AE39DFFFC12}" destId="{85987E1A-4D7E-4ADF-9278-BA6430A2BEC6}" srcOrd="2" destOrd="0" parTransId="{1E0C745D-0370-4F8D-8849-ADF6973AA3E8}" sibTransId="{B13783AC-E060-42CD-BA91-CCF68986DA9B}"/>
    <dgm:cxn modelId="{1C6DFCCF-237E-4C1C-B702-C24F4952036B}" type="presOf" srcId="{AABED6F3-C18E-4579-AE52-FB5A2BC38EFC}" destId="{81CC9434-7D5F-4FA8-807C-1EB8BCA9BEA3}" srcOrd="0" destOrd="1" presId="urn:microsoft.com/office/officeart/2005/8/layout/radial2"/>
    <dgm:cxn modelId="{FFAB0797-104F-4603-A39E-7F23639B15A2}" srcId="{5B899D6A-D349-4401-9C33-1AE39DFFFC12}" destId="{AABED6F3-C18E-4579-AE52-FB5A2BC38EFC}" srcOrd="1" destOrd="0" parTransId="{357F8B8D-5694-4892-A0DF-B0A4AEA4EDD6}" sibTransId="{8DADD47C-82F0-4D3F-A5DA-51C721D9E952}"/>
    <dgm:cxn modelId="{3A3EB7A5-74F1-41A6-BF35-63A97A592D39}" type="presOf" srcId="{16B07A26-039C-4EE4-B1C5-ACA09ED2182F}" destId="{56B6EC45-A5D8-4576-BFFF-E68E93311751}" srcOrd="0" destOrd="0" presId="urn:microsoft.com/office/officeart/2005/8/layout/radial2"/>
    <dgm:cxn modelId="{2C7FE7BA-EDB2-4169-B27B-C740D8D38DF0}" type="presOf" srcId="{7C2DD9F7-5A1A-46F0-9F59-5CEE8EB36719}" destId="{81CC9434-7D5F-4FA8-807C-1EB8BCA9BEA3}" srcOrd="0" destOrd="0" presId="urn:microsoft.com/office/officeart/2005/8/layout/radial2"/>
    <dgm:cxn modelId="{26293B7C-BD2B-4B9E-ADA7-DF3446C0C6E0}" srcId="{14F6BD8F-A23E-4640-BF9A-BA1D4A766A81}" destId="{2C9953A5-A738-4771-A65C-6E821706BFD4}" srcOrd="0" destOrd="0" parTransId="{EEA585C6-0C34-44D1-9823-59BC8B81DE1B}" sibTransId="{79EF2AB1-E797-419F-9A4B-9F6081CE1B8E}"/>
    <dgm:cxn modelId="{FDBF1DA4-C3B3-485F-859D-E960F3202D95}" srcId="{6C811B14-DF52-4EEF-8515-6539B9CEC6E6}" destId="{5B899D6A-D349-4401-9C33-1AE39DFFFC12}" srcOrd="2" destOrd="0" parTransId="{411E2D35-9DD7-4730-9A5F-754334254838}" sibTransId="{153B75D7-6A14-4AA3-B66B-1E571880A52A}"/>
    <dgm:cxn modelId="{CD95C0DF-58AC-4429-8855-98FDB6858387}" srcId="{6C811B14-DF52-4EEF-8515-6539B9CEC6E6}" destId="{14F6BD8F-A23E-4640-BF9A-BA1D4A766A81}" srcOrd="1" destOrd="0" parTransId="{8A5D87BE-F17E-403A-A5AE-42512B8D14D7}" sibTransId="{0420EE23-EBBE-4502-B6E6-E09113384BC1}"/>
    <dgm:cxn modelId="{B89A879F-E35F-4343-AF5A-611B51B72DDE}" type="presOf" srcId="{553ED8E6-BC19-4DB2-AFB8-F80188B6A925}" destId="{70AB9B87-2A49-4077-A237-63EB730EC26B}" srcOrd="0" destOrd="0" presId="urn:microsoft.com/office/officeart/2005/8/layout/radial2"/>
    <dgm:cxn modelId="{0F94935E-9966-439F-B07E-CCB9CA8C7670}" type="presOf" srcId="{411E2D35-9DD7-4730-9A5F-754334254838}" destId="{023F57D5-FD56-49BA-958F-C577BD89241D}" srcOrd="0" destOrd="0" presId="urn:microsoft.com/office/officeart/2005/8/layout/radial2"/>
    <dgm:cxn modelId="{030E9D6C-799F-41E2-AFCB-4C7E9CD252C3}" srcId="{553ED8E6-BC19-4DB2-AFB8-F80188B6A925}" destId="{EBC76B9D-965B-4899-9C9A-2A5572B825F1}" srcOrd="2" destOrd="0" parTransId="{08E5CB18-EC35-4745-8FE6-11BA100A4D8E}" sibTransId="{5B1EDDE7-9E1A-44BC-8D6F-74A965F42281}"/>
    <dgm:cxn modelId="{659267B7-EE9D-4CBF-8357-B715415BCBD1}" type="presOf" srcId="{2C9953A5-A738-4771-A65C-6E821706BFD4}" destId="{381ACFAE-AC22-4006-B167-75E0EC4B5B33}" srcOrd="0" destOrd="0" presId="urn:microsoft.com/office/officeart/2005/8/layout/radial2"/>
    <dgm:cxn modelId="{A2C7F347-CC6F-49C6-8F03-2FF0B9C7CC0A}" type="presOf" srcId="{EBC76B9D-965B-4899-9C9A-2A5572B825F1}" destId="{56B6EC45-A5D8-4576-BFFF-E68E93311751}" srcOrd="0" destOrd="2" presId="urn:microsoft.com/office/officeart/2005/8/layout/radial2"/>
    <dgm:cxn modelId="{70FAD4D8-4829-42B6-A227-67526D7020E6}" srcId="{14F6BD8F-A23E-4640-BF9A-BA1D4A766A81}" destId="{41078E51-758B-4A34-889B-A0AA98F5143A}" srcOrd="1" destOrd="0" parTransId="{D7B72CB6-EF1E-4DAE-A9C1-8DDD9BAF9CAF}" sibTransId="{2C30B0A0-FAE0-4123-91E8-018B31AF2060}"/>
    <dgm:cxn modelId="{B2DB11A5-18B2-40AD-BFE2-DE7765215594}" srcId="{553ED8E6-BC19-4DB2-AFB8-F80188B6A925}" destId="{FD75C35F-F6C8-4525-A5F8-C637AFEB8BCF}" srcOrd="1" destOrd="0" parTransId="{7A6F0B1E-21BA-4319-BCF8-28A362822807}" sibTransId="{C7472056-5148-4929-BCA4-33E6C3B35406}"/>
    <dgm:cxn modelId="{3641F5F6-5091-4A83-A410-1FD0F756BEAC}" type="presOf" srcId="{6C811B14-DF52-4EEF-8515-6539B9CEC6E6}" destId="{C53769FA-7F24-4B3F-B7AE-D49EEF56BFEB}" srcOrd="0" destOrd="0" presId="urn:microsoft.com/office/officeart/2005/8/layout/radial2"/>
    <dgm:cxn modelId="{AB2B3AC3-DE2D-4064-AF01-4829F068008F}" type="presOf" srcId="{FD75C35F-F6C8-4525-A5F8-C637AFEB8BCF}" destId="{56B6EC45-A5D8-4576-BFFF-E68E93311751}" srcOrd="0" destOrd="1" presId="urn:microsoft.com/office/officeart/2005/8/layout/radial2"/>
    <dgm:cxn modelId="{E475FFB3-F83C-4AD9-9DB2-00AB5FA96AF2}" type="presOf" srcId="{5B899D6A-D349-4401-9C33-1AE39DFFFC12}" destId="{C294CCC3-B68E-4C39-A689-AF7A25C9FD1C}" srcOrd="0" destOrd="0" presId="urn:microsoft.com/office/officeart/2005/8/layout/radial2"/>
    <dgm:cxn modelId="{53731EDE-810A-4269-8D2B-595527079A27}" type="presParOf" srcId="{C53769FA-7F24-4B3F-B7AE-D49EEF56BFEB}" destId="{22DF6D09-9521-4B35-90D4-0E4E197E247F}" srcOrd="0" destOrd="0" presId="urn:microsoft.com/office/officeart/2005/8/layout/radial2"/>
    <dgm:cxn modelId="{1097678B-03A6-429B-869F-4047E6AB2F2D}" type="presParOf" srcId="{22DF6D09-9521-4B35-90D4-0E4E197E247F}" destId="{0103C7D0-95D6-4FA4-BBD7-9A15620FD321}" srcOrd="0" destOrd="0" presId="urn:microsoft.com/office/officeart/2005/8/layout/radial2"/>
    <dgm:cxn modelId="{C03751A4-C589-44B5-9E56-2120FF4549A8}" type="presParOf" srcId="{0103C7D0-95D6-4FA4-BBD7-9A15620FD321}" destId="{56A89EC6-C83B-4CD1-9EBD-EF0AD75C45FF}" srcOrd="0" destOrd="0" presId="urn:microsoft.com/office/officeart/2005/8/layout/radial2"/>
    <dgm:cxn modelId="{36BBF732-A8BA-4805-BCC3-D326A54934D2}" type="presParOf" srcId="{0103C7D0-95D6-4FA4-BBD7-9A15620FD321}" destId="{2E61B808-EC0B-4109-9177-948D59D4DA4E}" srcOrd="1" destOrd="0" presId="urn:microsoft.com/office/officeart/2005/8/layout/radial2"/>
    <dgm:cxn modelId="{58FC0E1B-170B-47F8-A561-7DE07B35AD0F}" type="presParOf" srcId="{22DF6D09-9521-4B35-90D4-0E4E197E247F}" destId="{D10C0DA9-4B9B-45A2-B59A-7E0F065C18AC}" srcOrd="1" destOrd="0" presId="urn:microsoft.com/office/officeart/2005/8/layout/radial2"/>
    <dgm:cxn modelId="{CEA93434-5EC1-4431-B3AD-F92DF505EAE7}" type="presParOf" srcId="{22DF6D09-9521-4B35-90D4-0E4E197E247F}" destId="{30E5067B-AD7C-41F3-A850-FE784044CCA3}" srcOrd="2" destOrd="0" presId="urn:microsoft.com/office/officeart/2005/8/layout/radial2"/>
    <dgm:cxn modelId="{E77165D1-0DE3-4D93-85F8-86B20F87BF29}" type="presParOf" srcId="{30E5067B-AD7C-41F3-A850-FE784044CCA3}" destId="{70AB9B87-2A49-4077-A237-63EB730EC26B}" srcOrd="0" destOrd="0" presId="urn:microsoft.com/office/officeart/2005/8/layout/radial2"/>
    <dgm:cxn modelId="{BC4C3812-B169-46E1-9407-09B8D6B1A523}" type="presParOf" srcId="{30E5067B-AD7C-41F3-A850-FE784044CCA3}" destId="{56B6EC45-A5D8-4576-BFFF-E68E93311751}" srcOrd="1" destOrd="0" presId="urn:microsoft.com/office/officeart/2005/8/layout/radial2"/>
    <dgm:cxn modelId="{D48F9DA7-339E-4A98-B21A-CAAB8AD91A79}" type="presParOf" srcId="{22DF6D09-9521-4B35-90D4-0E4E197E247F}" destId="{8636071E-3D13-4459-871E-8B77A728AA19}" srcOrd="3" destOrd="0" presId="urn:microsoft.com/office/officeart/2005/8/layout/radial2"/>
    <dgm:cxn modelId="{EBDFDD35-9725-4769-A177-CAA972F8E1A2}" type="presParOf" srcId="{22DF6D09-9521-4B35-90D4-0E4E197E247F}" destId="{355518D5-D6CB-4890-856B-C0016A0F7792}" srcOrd="4" destOrd="0" presId="urn:microsoft.com/office/officeart/2005/8/layout/radial2"/>
    <dgm:cxn modelId="{642B21A4-8AA9-4F70-9E28-11356969B302}" type="presParOf" srcId="{355518D5-D6CB-4890-856B-C0016A0F7792}" destId="{22718128-7B10-48A2-BE69-A1F059029216}" srcOrd="0" destOrd="0" presId="urn:microsoft.com/office/officeart/2005/8/layout/radial2"/>
    <dgm:cxn modelId="{8A6A7B43-DC6C-4DAA-BD58-93A35C9AD3B8}" type="presParOf" srcId="{355518D5-D6CB-4890-856B-C0016A0F7792}" destId="{381ACFAE-AC22-4006-B167-75E0EC4B5B33}" srcOrd="1" destOrd="0" presId="urn:microsoft.com/office/officeart/2005/8/layout/radial2"/>
    <dgm:cxn modelId="{1947D6E1-88FC-4CFA-A311-BB5B717BD29D}" type="presParOf" srcId="{22DF6D09-9521-4B35-90D4-0E4E197E247F}" destId="{023F57D5-FD56-49BA-958F-C577BD89241D}" srcOrd="5" destOrd="0" presId="urn:microsoft.com/office/officeart/2005/8/layout/radial2"/>
    <dgm:cxn modelId="{51BCEDA2-391C-464D-86AE-65C2DD4B5C4B}" type="presParOf" srcId="{22DF6D09-9521-4B35-90D4-0E4E197E247F}" destId="{5CB34727-6C16-433D-ADA6-908A5C65CC54}" srcOrd="6" destOrd="0" presId="urn:microsoft.com/office/officeart/2005/8/layout/radial2"/>
    <dgm:cxn modelId="{26A75606-7234-42CE-BF6C-021C03A38F93}" type="presParOf" srcId="{5CB34727-6C16-433D-ADA6-908A5C65CC54}" destId="{C294CCC3-B68E-4C39-A689-AF7A25C9FD1C}" srcOrd="0" destOrd="0" presId="urn:microsoft.com/office/officeart/2005/8/layout/radial2"/>
    <dgm:cxn modelId="{90D73A85-2804-4A92-BD50-EB3339D7738E}" type="presParOf" srcId="{5CB34727-6C16-433D-ADA6-908A5C65CC54}" destId="{81CC9434-7D5F-4FA8-807C-1EB8BCA9BEA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3F57D5-FD56-49BA-958F-C577BD89241D}">
      <dsp:nvSpPr>
        <dsp:cNvPr id="0" name=""/>
        <dsp:cNvSpPr/>
      </dsp:nvSpPr>
      <dsp:spPr>
        <a:xfrm rot="2120997">
          <a:off x="4530909" y="4885017"/>
          <a:ext cx="1798413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798413" y="23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6071E-3D13-4459-871E-8B77A728AA19}">
      <dsp:nvSpPr>
        <dsp:cNvPr id="0" name=""/>
        <dsp:cNvSpPr/>
      </dsp:nvSpPr>
      <dsp:spPr>
        <a:xfrm rot="21552251">
          <a:off x="4696581" y="3487154"/>
          <a:ext cx="2310259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2310259" y="23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C0DA9-4B9B-45A2-B59A-7E0F065C18AC}">
      <dsp:nvSpPr>
        <dsp:cNvPr id="0" name=""/>
        <dsp:cNvSpPr/>
      </dsp:nvSpPr>
      <dsp:spPr>
        <a:xfrm rot="19521088">
          <a:off x="4522260" y="2137255"/>
          <a:ext cx="196715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967156" y="23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1B808-EC0B-4109-9177-948D59D4DA4E}">
      <dsp:nvSpPr>
        <dsp:cNvPr id="0" name=""/>
        <dsp:cNvSpPr/>
      </dsp:nvSpPr>
      <dsp:spPr>
        <a:xfrm>
          <a:off x="1803633" y="1841500"/>
          <a:ext cx="3403600" cy="34036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B9B87-2A49-4077-A237-63EB730EC26B}">
      <dsp:nvSpPr>
        <dsp:cNvPr id="0" name=""/>
        <dsp:cNvSpPr/>
      </dsp:nvSpPr>
      <dsp:spPr>
        <a:xfrm>
          <a:off x="6133900" y="0"/>
          <a:ext cx="2042159" cy="2042159"/>
        </a:xfrm>
        <a:prstGeom prst="ellipse">
          <a:avLst/>
        </a:prstGeom>
        <a:solidFill>
          <a:schemeClr val="accent1">
            <a:shade val="80000"/>
            <a:hueOff val="95005"/>
            <a:satOff val="-4059"/>
            <a:lumOff val="916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b="1" kern="12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Saipan Residents</a:t>
          </a:r>
          <a:endParaRPr lang="ko-KR" altLang="en-US" sz="2300" b="1" kern="1200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3900" y="0"/>
        <a:ext cx="2042159" cy="2042159"/>
      </dsp:txXfrm>
    </dsp:sp>
    <dsp:sp modelId="{56B6EC45-A5D8-4576-BFFF-E68E93311751}">
      <dsp:nvSpPr>
        <dsp:cNvPr id="0" name=""/>
        <dsp:cNvSpPr/>
      </dsp:nvSpPr>
      <dsp:spPr>
        <a:xfrm>
          <a:off x="8380276" y="0"/>
          <a:ext cx="3063240" cy="20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Ethnic group</a:t>
          </a:r>
          <a:endParaRPr lang="ko-KR" altLang="en-US" sz="2700" kern="1200" dirty="0"/>
        </a:p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Gender</a:t>
          </a:r>
          <a:endParaRPr lang="ko-KR" altLang="en-US" sz="2700" kern="1200" dirty="0"/>
        </a:p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Age</a:t>
          </a:r>
          <a:endParaRPr lang="ko-KR" altLang="en-US" sz="2700" kern="1200" dirty="0"/>
        </a:p>
      </dsp:txBody>
      <dsp:txXfrm>
        <a:off x="8380276" y="0"/>
        <a:ext cx="3063240" cy="2042159"/>
      </dsp:txXfrm>
    </dsp:sp>
    <dsp:sp modelId="{22718128-7B10-48A2-BE69-A1F059029216}">
      <dsp:nvSpPr>
        <dsp:cNvPr id="0" name=""/>
        <dsp:cNvSpPr/>
      </dsp:nvSpPr>
      <dsp:spPr>
        <a:xfrm>
          <a:off x="7006631" y="2459403"/>
          <a:ext cx="2042159" cy="2042159"/>
        </a:xfrm>
        <a:prstGeom prst="ellipse">
          <a:avLst/>
        </a:prstGeom>
        <a:solidFill>
          <a:schemeClr val="accent1">
            <a:shade val="80000"/>
            <a:hueOff val="190009"/>
            <a:satOff val="-8119"/>
            <a:lumOff val="1832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Level of Disaster Preparedness</a:t>
          </a:r>
          <a:endParaRPr lang="ko-KR" altLang="en-US" sz="2400" b="1" kern="1200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6631" y="2459403"/>
        <a:ext cx="2042159" cy="2042159"/>
      </dsp:txXfrm>
    </dsp:sp>
    <dsp:sp modelId="{381ACFAE-AC22-4006-B167-75E0EC4B5B33}">
      <dsp:nvSpPr>
        <dsp:cNvPr id="0" name=""/>
        <dsp:cNvSpPr/>
      </dsp:nvSpPr>
      <dsp:spPr>
        <a:xfrm>
          <a:off x="9253007" y="2459403"/>
          <a:ext cx="3063240" cy="20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Before </a:t>
          </a:r>
          <a:r>
            <a:rPr lang="en-US" altLang="ko-KR" sz="2700" kern="1200" dirty="0" err="1" smtClean="0"/>
            <a:t>Soudelor</a:t>
          </a:r>
          <a:endParaRPr lang="ko-KR" altLang="en-US" sz="2700" kern="1200" dirty="0"/>
        </a:p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During </a:t>
          </a:r>
          <a:r>
            <a:rPr lang="en-US" altLang="ko-KR" sz="2700" kern="1200" dirty="0" err="1" smtClean="0"/>
            <a:t>Soudelor</a:t>
          </a:r>
          <a:endParaRPr lang="ko-KR" altLang="en-US" sz="2700" kern="1200" dirty="0"/>
        </a:p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After </a:t>
          </a:r>
          <a:r>
            <a:rPr lang="en-US" altLang="ko-KR" sz="2700" kern="1200" dirty="0" err="1" smtClean="0"/>
            <a:t>Soudelor</a:t>
          </a:r>
          <a:endParaRPr lang="ko-KR" altLang="en-US" sz="2700" kern="1200" dirty="0"/>
        </a:p>
      </dsp:txBody>
      <dsp:txXfrm>
        <a:off x="9253007" y="2459403"/>
        <a:ext cx="3063240" cy="2042159"/>
      </dsp:txXfrm>
    </dsp:sp>
    <dsp:sp modelId="{C294CCC3-B68E-4C39-A689-AF7A25C9FD1C}">
      <dsp:nvSpPr>
        <dsp:cNvPr id="0" name=""/>
        <dsp:cNvSpPr/>
      </dsp:nvSpPr>
      <dsp:spPr>
        <a:xfrm>
          <a:off x="5975286" y="4998511"/>
          <a:ext cx="2042159" cy="2042159"/>
        </a:xfrm>
        <a:prstGeom prst="ellipse">
          <a:avLst/>
        </a:prstGeom>
        <a:solidFill>
          <a:schemeClr val="accent1">
            <a:shade val="80000"/>
            <a:hueOff val="285014"/>
            <a:satOff val="-12178"/>
            <a:lumOff val="274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Awareness of Disaster Prep. Procedures</a:t>
          </a:r>
          <a:endParaRPr lang="ko-KR" altLang="en-US" sz="2000" b="1" kern="1200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5286" y="4998511"/>
        <a:ext cx="2042159" cy="2042159"/>
      </dsp:txXfrm>
    </dsp:sp>
    <dsp:sp modelId="{81CC9434-7D5F-4FA8-807C-1EB8BCA9BEA3}">
      <dsp:nvSpPr>
        <dsp:cNvPr id="0" name=""/>
        <dsp:cNvSpPr/>
      </dsp:nvSpPr>
      <dsp:spPr>
        <a:xfrm>
          <a:off x="8221662" y="4998511"/>
          <a:ext cx="3063240" cy="20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Local government</a:t>
          </a:r>
          <a:endParaRPr lang="ko-KR" altLang="en-US" sz="2700" kern="1200" dirty="0"/>
        </a:p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FEMA</a:t>
          </a:r>
          <a:endParaRPr lang="ko-KR" altLang="en-US" sz="2700" kern="1200" dirty="0"/>
        </a:p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700" kern="1200" dirty="0" smtClean="0"/>
            <a:t>Other responsible agencies</a:t>
          </a:r>
          <a:endParaRPr lang="ko-KR" altLang="en-US" sz="2700" kern="1200" dirty="0"/>
        </a:p>
      </dsp:txBody>
      <dsp:txXfrm>
        <a:off x="8221662" y="4998511"/>
        <a:ext cx="3063240" cy="204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742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28" name="Shape 28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“Type a quote here.” 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xfrm>
            <a:off x="369422" y="8743910"/>
            <a:ext cx="12255501" cy="533479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ts val="1000"/>
              </a:spcBef>
            </a:pPr>
            <a:r>
              <a:rPr lang="en-MY" altLang="ko-KR" sz="2800" i="0" dirty="0" err="1" smtClean="0">
                <a:latin typeface="Segoe UI" pitchFamily="34" charset="0"/>
                <a:cs typeface="Segoe UI" pitchFamily="34" charset="0"/>
              </a:rPr>
              <a:t>Yeji</a:t>
            </a:r>
            <a:r>
              <a:rPr lang="en-MY" altLang="ko-KR" sz="2800" i="0" dirty="0" smtClean="0">
                <a:latin typeface="Segoe UI" pitchFamily="34" charset="0"/>
                <a:cs typeface="Segoe UI" pitchFamily="34" charset="0"/>
              </a:rPr>
              <a:t> Lee | EN 202 01 | Instructor Kimberly Bunts-Anderson</a:t>
            </a:r>
          </a:p>
        </p:txBody>
      </p:sp>
      <p:pic>
        <p:nvPicPr>
          <p:cNvPr id="134" name="6B7FDA22-6B25-4093-BB2C-70945EF1D6E1-L0-001.jpeg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/>
          </a:blip>
          <a:srcRect t="4175" b="417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08940">
              <a:defRPr sz="4480" spc="-89"/>
            </a:lvl1pPr>
          </a:lstStyle>
          <a:p>
            <a:r>
              <a:rPr lang="en-US" sz="5400" b="1" dirty="0" smtClean="0">
                <a:latin typeface="Segoe UI" pitchFamily="34" charset="0"/>
                <a:cs typeface="Segoe UI" pitchFamily="34" charset="0"/>
              </a:rPr>
              <a:t>EN 202 Research Project </a:t>
            </a:r>
            <a:r>
              <a:rPr lang="en-US" sz="5400" b="1" dirty="0" smtClean="0">
                <a:latin typeface="Segoe UI" pitchFamily="34" charset="0"/>
                <a:cs typeface="Segoe UI" pitchFamily="34" charset="0"/>
              </a:rPr>
              <a:t>E-Portfolio</a:t>
            </a:r>
            <a:endParaRPr sz="5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MY" altLang="ko-KR" sz="3200" i="1" dirty="0" smtClean="0">
                <a:latin typeface="Segoe UI Semibold" pitchFamily="34" charset="0"/>
                <a:cs typeface="Segoe UI Semibold" pitchFamily="34" charset="0"/>
              </a:rPr>
              <a:t>:Saipan-Korean Residents' Typhoon </a:t>
            </a:r>
            <a:r>
              <a:rPr lang="en-MY" altLang="ko-KR" sz="3200" i="1" dirty="0" err="1" smtClean="0">
                <a:latin typeface="Segoe UI Semibold" pitchFamily="34" charset="0"/>
                <a:cs typeface="Segoe UI Semibold" pitchFamily="34" charset="0"/>
              </a:rPr>
              <a:t>Soudelor</a:t>
            </a:r>
            <a:r>
              <a:rPr lang="en-MY" altLang="ko-KR" sz="3200" i="1" dirty="0" smtClean="0">
                <a:latin typeface="Segoe UI Semibold" pitchFamily="34" charset="0"/>
                <a:cs typeface="Segoe UI Semibold" pitchFamily="34" charset="0"/>
              </a:rPr>
              <a:t> Preparedness </a:t>
            </a:r>
            <a:endParaRPr sz="3200" i="1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457200"/>
            <a:r>
              <a:rPr lang="en-US" dirty="0" smtClean="0">
                <a:latin typeface="Segoe UI" pitchFamily="34" charset="0"/>
                <a:cs typeface="Segoe UI" pitchFamily="34" charset="0"/>
              </a:rPr>
              <a:t>Reading Notes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4" name="그림 3" descr="rn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600" y="2752725"/>
            <a:ext cx="5179485" cy="6679090"/>
          </a:xfrm>
          <a:prstGeom prst="rect">
            <a:avLst/>
          </a:prstGeom>
        </p:spPr>
      </p:pic>
      <p:pic>
        <p:nvPicPr>
          <p:cNvPr id="5" name="그림 4" descr="rn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5915" y="2743200"/>
            <a:ext cx="5179485" cy="66897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457200"/>
            <a:r>
              <a:rPr lang="en-US" dirty="0" smtClean="0">
                <a:latin typeface="Segoe UI" pitchFamily="34" charset="0"/>
                <a:cs typeface="Segoe UI" pitchFamily="34" charset="0"/>
              </a:rPr>
              <a:t>Reading Notes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pic>
        <p:nvPicPr>
          <p:cNvPr id="4" name="그림 3" descr="rn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7523" y="2828924"/>
            <a:ext cx="5166233" cy="6691903"/>
          </a:xfrm>
          <a:prstGeom prst="rect">
            <a:avLst/>
          </a:prstGeom>
        </p:spPr>
      </p:pic>
      <p:pic>
        <p:nvPicPr>
          <p:cNvPr id="5" name="그림 4" descr="rn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0523" y="2819400"/>
            <a:ext cx="5187277" cy="67024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457200"/>
            <a:r>
              <a:rPr lang="en-US" dirty="0" smtClean="0">
                <a:latin typeface="Segoe UI" pitchFamily="34" charset="0"/>
                <a:cs typeface="Segoe UI" pitchFamily="34" charset="0"/>
              </a:rPr>
              <a:t>Reading Notes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4" name="그림 3" descr="rn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2660" y="2743201"/>
            <a:ext cx="5230458" cy="6741718"/>
          </a:xfrm>
          <a:prstGeom prst="rect">
            <a:avLst/>
          </a:prstGeom>
        </p:spPr>
      </p:pic>
      <p:pic>
        <p:nvPicPr>
          <p:cNvPr id="5" name="그림 4" descr="rn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460" y="2743200"/>
            <a:ext cx="5219740" cy="6731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Project Schedule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06399" y="2490428"/>
          <a:ext cx="12192001" cy="711077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057240"/>
                <a:gridCol w="8134761"/>
              </a:tblGrid>
              <a:tr h="524203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1    (Sept 28-Oct 1)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dirty="0" smtClean="0"/>
                        <a:t>-Developing a research topic and questions regarding Typhoon </a:t>
                      </a:r>
                      <a:r>
                        <a:rPr lang="en-US" altLang="ko-KR" sz="2050" dirty="0" err="1" smtClean="0"/>
                        <a:t>Soudelor</a:t>
                      </a:r>
                      <a:endParaRPr lang="ko-KR" altLang="en-US" sz="2050" b="0" dirty="0">
                        <a:latin typeface="+mj-lt"/>
                      </a:endParaRPr>
                    </a:p>
                  </a:txBody>
                  <a:tcPr/>
                </a:tc>
              </a:tr>
              <a:tr h="524203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2    (Oct 5-8)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dirty="0" smtClean="0"/>
                        <a:t>-Finding</a:t>
                      </a:r>
                      <a:r>
                        <a:rPr lang="en-US" altLang="ko-KR" sz="2050" baseline="0" dirty="0" smtClean="0"/>
                        <a:t> literatures</a:t>
                      </a:r>
                      <a:endParaRPr lang="ko-KR" altLang="en-US" sz="2050" b="0" dirty="0">
                        <a:latin typeface="+mj-lt"/>
                      </a:endParaRPr>
                    </a:p>
                  </a:txBody>
                  <a:tcPr/>
                </a:tc>
              </a:tr>
              <a:tr h="524203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5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sym typeface="Palatino"/>
                        </a:rPr>
                        <a:t>Week 3    (Oct 12-15)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dirty="0" smtClean="0"/>
                        <a:t>-Developing primary research questions</a:t>
                      </a:r>
                      <a:r>
                        <a:rPr lang="en-US" altLang="ko-KR" sz="2050" baseline="0" dirty="0" smtClean="0"/>
                        <a:t>, topic, &amp; </a:t>
                      </a:r>
                      <a:r>
                        <a:rPr lang="en-US" altLang="ko-KR" sz="2050" dirty="0" smtClean="0"/>
                        <a:t>schedule</a:t>
                      </a:r>
                      <a:endParaRPr lang="ko-KR" altLang="en-US" sz="2050" b="0" dirty="0">
                        <a:latin typeface="+mj-lt"/>
                      </a:endParaRPr>
                    </a:p>
                  </a:txBody>
                  <a:tcPr/>
                </a:tc>
              </a:tr>
              <a:tr h="524203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4    (Oct 19-22)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dirty="0" smtClean="0"/>
                        <a:t>-Writing</a:t>
                      </a:r>
                      <a:r>
                        <a:rPr lang="en-US" altLang="ko-KR" sz="2050" baseline="0" dirty="0" smtClean="0"/>
                        <a:t> survey proposal</a:t>
                      </a:r>
                    </a:p>
                    <a:p>
                      <a:pPr algn="l" latinLnBrk="1"/>
                      <a:r>
                        <a:rPr lang="en-US" altLang="ko-KR" sz="2050" baseline="0" dirty="0" smtClean="0"/>
                        <a:t>-Designing survey questions and surveying schedule</a:t>
                      </a:r>
                      <a:endParaRPr lang="ko-KR" altLang="en-US" sz="2050" b="0" dirty="0">
                        <a:latin typeface="+mj-lt"/>
                      </a:endParaRPr>
                    </a:p>
                  </a:txBody>
                  <a:tcPr/>
                </a:tc>
              </a:tr>
              <a:tr h="524203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5    (Oct 26-2)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dirty="0" smtClean="0"/>
                        <a:t>-Getting instructor's approval for survey proposal</a:t>
                      </a:r>
                      <a:r>
                        <a:rPr lang="en-US" altLang="ko-KR" sz="2050" baseline="0" dirty="0" smtClean="0"/>
                        <a:t> </a:t>
                      </a:r>
                    </a:p>
                    <a:p>
                      <a:pPr algn="l" latinLnBrk="1"/>
                      <a:r>
                        <a:rPr lang="en-US" altLang="ko-KR" sz="2050" baseline="0" dirty="0" smtClean="0"/>
                        <a:t>-Conducting pilot surveys</a:t>
                      </a:r>
                      <a:endParaRPr lang="ko-KR" altLang="en-US" sz="2050" b="0" dirty="0">
                        <a:latin typeface="+mj-lt"/>
                      </a:endParaRPr>
                    </a:p>
                  </a:txBody>
                  <a:tcPr/>
                </a:tc>
              </a:tr>
              <a:tr h="524203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6    (Nov 2-5)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dirty="0" smtClean="0"/>
                        <a:t>-Conducting surveys</a:t>
                      </a:r>
                      <a:endParaRPr lang="en-US" altLang="ko-KR" sz="2050" b="0" dirty="0" smtClean="0">
                        <a:latin typeface="+mj-lt"/>
                      </a:endParaRPr>
                    </a:p>
                  </a:txBody>
                  <a:tcPr/>
                </a:tc>
              </a:tr>
              <a:tr h="524203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7    (Nov 16-19)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u="none" strike="noStrike" cap="none" spc="0" baseline="0" dirty="0" smtClean="0">
                          <a:ln>
                            <a:noFill/>
                          </a:ln>
                          <a:uFillTx/>
                          <a:sym typeface="Palatino"/>
                        </a:rPr>
                        <a:t>-Concluding survey collecting</a:t>
                      </a:r>
                    </a:p>
                    <a:p>
                      <a:pPr marL="0" marR="0" indent="0" algn="l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u="none" strike="noStrike" cap="none" spc="0" baseline="0" dirty="0" smtClean="0">
                          <a:ln>
                            <a:noFill/>
                          </a:ln>
                          <a:uFillTx/>
                          <a:sym typeface="Palatino"/>
                        </a:rPr>
                        <a:t>-Analyzing survey results</a:t>
                      </a:r>
                    </a:p>
                    <a:p>
                      <a:pPr algn="l" latinLnBrk="1"/>
                      <a:r>
                        <a:rPr lang="en-US" altLang="ko-KR" sz="2050" dirty="0" smtClean="0"/>
                        <a:t>-Outlining</a:t>
                      </a:r>
                      <a:r>
                        <a:rPr lang="en-US" altLang="ko-KR" sz="2050" baseline="0" dirty="0" smtClean="0"/>
                        <a:t> the final report</a:t>
                      </a:r>
                      <a:endParaRPr lang="en-US" altLang="ko-KR" sz="2050" b="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524203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8    (Nov 9-12)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dirty="0" smtClean="0"/>
                        <a:t>-</a:t>
                      </a:r>
                      <a:r>
                        <a:rPr lang="en-US" altLang="ko-KR" sz="2050" u="none" strike="noStrike" cap="none" spc="0" baseline="0" dirty="0" smtClean="0">
                          <a:ln>
                            <a:noFill/>
                          </a:ln>
                          <a:uFillTx/>
                          <a:sym typeface="Palatino"/>
                        </a:rPr>
                        <a:t>Writing rough draft of final report with the survey results</a:t>
                      </a:r>
                      <a:endParaRPr lang="ko-KR" altLang="en-US" sz="205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Palatino"/>
                      </a:endParaRPr>
                    </a:p>
                  </a:txBody>
                  <a:tcPr/>
                </a:tc>
              </a:tr>
              <a:tr h="239636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9    (Nov 23-26)</a:t>
                      </a:r>
                      <a:endParaRPr lang="ko-KR" altLang="en-US" sz="205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dirty="0" smtClean="0"/>
                        <a:t>-Consultation with instructor</a:t>
                      </a:r>
                    </a:p>
                    <a:p>
                      <a:pPr algn="l" latinLnBrk="1"/>
                      <a:r>
                        <a:rPr lang="en-US" altLang="ko-KR" sz="2050" dirty="0" smtClean="0"/>
                        <a:t>-Writing</a:t>
                      </a:r>
                      <a:r>
                        <a:rPr lang="en-US" altLang="ko-KR" sz="2050" baseline="0" dirty="0" smtClean="0"/>
                        <a:t> rough draft of final report</a:t>
                      </a:r>
                      <a:endParaRPr lang="ko-KR" altLang="en-US" sz="2050" b="0" dirty="0">
                        <a:latin typeface="+mj-lt"/>
                      </a:endParaRPr>
                    </a:p>
                  </a:txBody>
                  <a:tcPr/>
                </a:tc>
              </a:tr>
              <a:tr h="239636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5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sym typeface="Palatino"/>
                        </a:rPr>
                        <a:t>Week 10 ~12 (Nov 30-Dec 19)</a:t>
                      </a:r>
                      <a:endParaRPr kumimoji="0" lang="en-US" altLang="ko-KR" sz="2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sym typeface="Palatin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u="none" strike="noStrike" cap="none" spc="0" baseline="0" dirty="0" smtClean="0">
                          <a:ln>
                            <a:noFill/>
                          </a:ln>
                          <a:uFillTx/>
                          <a:sym typeface="Palatino"/>
                        </a:rPr>
                        <a:t>-Editing &amp; revising final report</a:t>
                      </a:r>
                      <a:endParaRPr lang="ko-KR" altLang="en-US" sz="205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Palatino"/>
                      </a:endParaRPr>
                    </a:p>
                  </a:txBody>
                  <a:tcPr/>
                </a:tc>
              </a:tr>
              <a:tr h="239636">
                <a:tc>
                  <a:txBody>
                    <a:bodyPr/>
                    <a:lstStyle/>
                    <a:p>
                      <a:pPr marL="0" marR="0" indent="0" algn="ctr" defTabSz="5842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5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Week 13  (Dec 21-24)</a:t>
                      </a:r>
                      <a:endParaRPr lang="ko-KR" altLang="en-US" sz="205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50" u="none" strike="noStrike" cap="none" spc="0" baseline="0" dirty="0" smtClean="0">
                          <a:ln>
                            <a:noFill/>
                          </a:ln>
                          <a:uFillTx/>
                          <a:sym typeface="Palatino"/>
                        </a:rPr>
                        <a:t>-Final report draft submission</a:t>
                      </a:r>
                    </a:p>
                    <a:p>
                      <a:pPr algn="l" latinLnBrk="1"/>
                      <a:r>
                        <a:rPr lang="en-US" altLang="ko-KR" sz="2050" u="none" strike="noStrike" cap="none" spc="0" baseline="0" dirty="0" smtClean="0">
                          <a:ln>
                            <a:noFill/>
                          </a:ln>
                          <a:uFillTx/>
                          <a:sym typeface="Palatino"/>
                        </a:rPr>
                        <a:t>-Presentation on final report</a:t>
                      </a:r>
                      <a:endParaRPr lang="ko-KR" altLang="en-US" sz="205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Palatin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1029" name="Picture 5" descr="C:\Users\user\OneDrive\Documents\Fall 2015\EN202 01\Final research report\f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3000375"/>
            <a:ext cx="4295775" cy="6048375"/>
          </a:xfrm>
          <a:prstGeom prst="rect">
            <a:avLst/>
          </a:prstGeom>
          <a:noFill/>
        </p:spPr>
      </p:pic>
      <p:pic>
        <p:nvPicPr>
          <p:cNvPr id="1030" name="Picture 6" descr="C:\Users\user\OneDrive\Documents\Fall 2015\EN202 01\Final research report\fr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225" y="3000375"/>
            <a:ext cx="4305300" cy="6067425"/>
          </a:xfrm>
          <a:prstGeom prst="rect">
            <a:avLst/>
          </a:prstGeom>
          <a:noFill/>
        </p:spPr>
      </p:pic>
      <p:pic>
        <p:nvPicPr>
          <p:cNvPr id="1031" name="Picture 7" descr="C:\Users\user\OneDrive\Documents\Fall 2015\EN202 01\Final research report\fr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7425" y="3019425"/>
            <a:ext cx="4295775" cy="60483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2050" name="Picture 2" descr="C:\Users\user\OneDrive\Documents\Fall 2015\EN202 01\Final research report\fr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3019425"/>
            <a:ext cx="4295775" cy="6048375"/>
          </a:xfrm>
          <a:prstGeom prst="rect">
            <a:avLst/>
          </a:prstGeom>
          <a:noFill/>
        </p:spPr>
      </p:pic>
      <p:pic>
        <p:nvPicPr>
          <p:cNvPr id="2051" name="Picture 3" descr="C:\Users\user\OneDrive\Documents\Fall 2015\EN202 01\Final research report\fr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3019425"/>
            <a:ext cx="4286250" cy="6048375"/>
          </a:xfrm>
          <a:prstGeom prst="rect">
            <a:avLst/>
          </a:prstGeom>
          <a:noFill/>
        </p:spPr>
      </p:pic>
      <p:pic>
        <p:nvPicPr>
          <p:cNvPr id="2052" name="Picture 4" descr="C:\Users\user\OneDrive\Documents\Fall 2015\EN202 01\Final research report\fr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0" y="3019425"/>
            <a:ext cx="4295775" cy="60483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3074" name="Picture 2" descr="C:\Users\user\OneDrive\Documents\Fall 2015\EN202 01\Final research report\fr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3005137"/>
            <a:ext cx="4295775" cy="6057900"/>
          </a:xfrm>
          <a:prstGeom prst="rect">
            <a:avLst/>
          </a:prstGeom>
          <a:noFill/>
        </p:spPr>
      </p:pic>
      <p:pic>
        <p:nvPicPr>
          <p:cNvPr id="3075" name="Picture 3" descr="C:\Users\user\OneDrive\Documents\Fall 2015\EN202 01\Final research report\fr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225" y="3005137"/>
            <a:ext cx="4295775" cy="6057900"/>
          </a:xfrm>
          <a:prstGeom prst="rect">
            <a:avLst/>
          </a:prstGeom>
          <a:noFill/>
        </p:spPr>
      </p:pic>
      <p:pic>
        <p:nvPicPr>
          <p:cNvPr id="3076" name="Picture 4" descr="C:\Users\user\OneDrive\Documents\Fall 2015\EN202 01\Final research report\fr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750" y="3000375"/>
            <a:ext cx="4286250" cy="60674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4098" name="Picture 2" descr="C:\Users\user\OneDrive\Documents\Fall 2015\EN202 01\Final research report\fr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2971800"/>
            <a:ext cx="4295775" cy="6057900"/>
          </a:xfrm>
          <a:prstGeom prst="rect">
            <a:avLst/>
          </a:prstGeom>
          <a:noFill/>
        </p:spPr>
      </p:pic>
      <p:pic>
        <p:nvPicPr>
          <p:cNvPr id="4099" name="Picture 3" descr="C:\Users\user\OneDrive\Documents\Fall 2015\EN202 01\Final research report\frd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425" y="2976563"/>
            <a:ext cx="4295775" cy="6048375"/>
          </a:xfrm>
          <a:prstGeom prst="rect">
            <a:avLst/>
          </a:prstGeom>
          <a:noFill/>
        </p:spPr>
      </p:pic>
      <p:pic>
        <p:nvPicPr>
          <p:cNvPr id="4100" name="Picture 4" descr="C:\Users\user\OneDrive\Documents\Fall 2015\EN202 01\Final research report\frd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7425" y="2971800"/>
            <a:ext cx="4295775" cy="6057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5122" name="Picture 2" descr="C:\Users\user\OneDrive\Documents\Fall 2015\EN202 01\Final research report\fr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50" y="2995613"/>
            <a:ext cx="4286250" cy="6057900"/>
          </a:xfrm>
          <a:prstGeom prst="rect">
            <a:avLst/>
          </a:prstGeom>
          <a:noFill/>
        </p:spPr>
      </p:pic>
      <p:pic>
        <p:nvPicPr>
          <p:cNvPr id="5123" name="Picture 3" descr="C:\Users\user\OneDrive\Documents\Fall 2015\EN202 01\Final research report\fr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3005138"/>
            <a:ext cx="4286250" cy="6048375"/>
          </a:xfrm>
          <a:prstGeom prst="rect">
            <a:avLst/>
          </a:prstGeom>
          <a:noFill/>
        </p:spPr>
      </p:pic>
      <p:pic>
        <p:nvPicPr>
          <p:cNvPr id="5124" name="Picture 4" descr="C:\Users\user\OneDrive\Documents\Fall 2015\EN202 01\Final research report\frd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3000375"/>
            <a:ext cx="4295775" cy="6057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pic>
        <p:nvPicPr>
          <p:cNvPr id="6146" name="Picture 2" descr="C:\Users\user\OneDrive\Documents\Fall 2015\EN202 01\Final research report\frd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625" y="3067050"/>
            <a:ext cx="4295775" cy="6048375"/>
          </a:xfrm>
          <a:prstGeom prst="rect">
            <a:avLst/>
          </a:prstGeom>
          <a:noFill/>
        </p:spPr>
      </p:pic>
      <p:pic>
        <p:nvPicPr>
          <p:cNvPr id="6147" name="Picture 3" descr="C:\Users\user\OneDrive\Documents\Fall 2015\EN202 01\Final research report\frd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3048000"/>
            <a:ext cx="4286250" cy="6067425"/>
          </a:xfrm>
          <a:prstGeom prst="rect">
            <a:avLst/>
          </a:prstGeom>
          <a:noFill/>
        </p:spPr>
      </p:pic>
      <p:pic>
        <p:nvPicPr>
          <p:cNvPr id="6148" name="Picture 4" descr="C:\Users\user\OneDrive\Documents\Fall 2015\EN202 01\Final research report\frd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75" y="3048000"/>
            <a:ext cx="4286250" cy="6057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000" spc="-140"/>
            </a:lvl1pPr>
          </a:lstStyle>
          <a:p>
            <a:pPr algn="ctr"/>
            <a:r>
              <a:rPr lang="en-US" b="1" dirty="0" smtClean="0">
                <a:latin typeface="Segoe UI" pitchFamily="34" charset="0"/>
                <a:cs typeface="Segoe UI" pitchFamily="34" charset="0"/>
              </a:rPr>
              <a:t>Project: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Saipan-Korean Residents' Typhoon </a:t>
            </a:r>
            <a:r>
              <a:rPr lang="en-US" dirty="0" err="1" smtClean="0">
                <a:latin typeface="Segoe UI" pitchFamily="34" charset="0"/>
                <a:cs typeface="Segoe UI" pitchFamily="34" charset="0"/>
              </a:rPr>
              <a:t>Soudelor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 Preparedness 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Section One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Preparation Documents</a:t>
            </a:r>
          </a:p>
          <a:p>
            <a:pPr lvl="4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Brainstorm</a:t>
            </a:r>
          </a:p>
          <a:p>
            <a:pPr lvl="4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Proposal</a:t>
            </a:r>
          </a:p>
          <a:p>
            <a:pPr lvl="4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Outline</a:t>
            </a:r>
          </a:p>
          <a:p>
            <a:pPr lvl="4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Reading Notes</a:t>
            </a:r>
          </a:p>
          <a:p>
            <a:pPr lvl="4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Schedule</a:t>
            </a:r>
          </a:p>
          <a:p>
            <a:pPr lvl="4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Draft</a:t>
            </a:r>
          </a:p>
          <a:p>
            <a:pPr lvl="4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Reflection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pic>
        <p:nvPicPr>
          <p:cNvPr id="7170" name="Picture 2" descr="C:\Users\user\OneDrive\Documents\Fall 2015\EN202 01\Final research report\frd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0" y="3048001"/>
            <a:ext cx="4305300" cy="6048374"/>
          </a:xfrm>
          <a:prstGeom prst="rect">
            <a:avLst/>
          </a:prstGeom>
          <a:noFill/>
        </p:spPr>
      </p:pic>
      <p:pic>
        <p:nvPicPr>
          <p:cNvPr id="7171" name="Picture 3" descr="C:\Users\user\OneDrive\Documents\Fall 2015\EN202 01\Final research report\frd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3048000"/>
            <a:ext cx="4295775" cy="6048375"/>
          </a:xfrm>
          <a:prstGeom prst="rect">
            <a:avLst/>
          </a:prstGeom>
          <a:noFill/>
        </p:spPr>
      </p:pic>
      <p:pic>
        <p:nvPicPr>
          <p:cNvPr id="7172" name="Picture 4" descr="C:\Users\user\OneDrive\Documents\Fall 2015\EN202 01\Final research report\frd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350" y="3048000"/>
            <a:ext cx="4286250" cy="6057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pic>
        <p:nvPicPr>
          <p:cNvPr id="8194" name="Picture 2" descr="C:\Users\user\OneDrive\Documents\Fall 2015\EN202 01\Final research report\frd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900" y="3076575"/>
            <a:ext cx="4305300" cy="6057900"/>
          </a:xfrm>
          <a:prstGeom prst="rect">
            <a:avLst/>
          </a:prstGeom>
          <a:noFill/>
        </p:spPr>
      </p:pic>
      <p:pic>
        <p:nvPicPr>
          <p:cNvPr id="8195" name="Picture 3" descr="C:\Users\user\OneDrive\Documents\Fall 2015\EN202 01\Final research report\frd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3076575"/>
            <a:ext cx="4286250" cy="6048375"/>
          </a:xfrm>
          <a:prstGeom prst="rect">
            <a:avLst/>
          </a:prstGeom>
          <a:noFill/>
        </p:spPr>
      </p:pic>
      <p:pic>
        <p:nvPicPr>
          <p:cNvPr id="8196" name="Picture 4" descr="C:\Users\user\OneDrive\Documents\Fall 2015\EN202 01\Final research report\frd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3076575"/>
            <a:ext cx="4295775" cy="60674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Final Research Report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pic>
        <p:nvPicPr>
          <p:cNvPr id="9218" name="Picture 2" descr="C:\Users\user\OneDrive\Documents\Fall 2015\EN202 01\Final research report\frd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2350" y="3009900"/>
            <a:ext cx="4295775" cy="6057900"/>
          </a:xfrm>
          <a:prstGeom prst="rect">
            <a:avLst/>
          </a:prstGeom>
          <a:noFill/>
        </p:spPr>
      </p:pic>
      <p:pic>
        <p:nvPicPr>
          <p:cNvPr id="9219" name="Picture 3" descr="C:\Users\user\OneDrive\Documents\Fall 2015\EN202 01\Final research report\frd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3009900"/>
            <a:ext cx="4295775" cy="6057900"/>
          </a:xfrm>
          <a:prstGeom prst="rect">
            <a:avLst/>
          </a:prstGeom>
          <a:noFill/>
        </p:spPr>
      </p:pic>
      <p:pic>
        <p:nvPicPr>
          <p:cNvPr id="9220" name="Picture 4" descr="C:\Users\user\OneDrive\Documents\Fall 2015\EN202 01\Final research report\frd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0" y="3009900"/>
            <a:ext cx="4295775" cy="6057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Reflection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pic>
        <p:nvPicPr>
          <p:cNvPr id="4" name="그림 3" descr="reflec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800" y="2780123"/>
            <a:ext cx="4822050" cy="6795677"/>
          </a:xfrm>
          <a:prstGeom prst="rect">
            <a:avLst/>
          </a:prstGeom>
        </p:spPr>
      </p:pic>
      <p:pic>
        <p:nvPicPr>
          <p:cNvPr id="5" name="그림 4" descr="reflec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850" y="2780123"/>
            <a:ext cx="4822050" cy="67850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/>
              <a:t>-The End-</a:t>
            </a:r>
            <a:endParaRPr lang="ko-KR" altLang="en-US" b="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Brainstorm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graphicFrame>
        <p:nvGraphicFramePr>
          <p:cNvPr id="6" name="다이어그램 5"/>
          <p:cNvGraphicFramePr/>
          <p:nvPr/>
        </p:nvGraphicFramePr>
        <p:xfrm>
          <a:off x="0" y="2667000"/>
          <a:ext cx="130048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533341">
            <a:off x="1470808" y="3020519"/>
            <a:ext cx="4832436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32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egoe UI" pitchFamily="34" charset="0"/>
                <a:cs typeface="Segoe UI" pitchFamily="34" charset="0"/>
              </a:rPr>
              <a:t>Individual’s Preparedness for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3200" b="1" cap="all" dirty="0" smtClean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Segoe UI" pitchFamily="34" charset="0"/>
              <a:cs typeface="Segoe UI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3200" b="1" cap="all" dirty="0" smtClean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Segoe UI" pitchFamily="34" charset="0"/>
              <a:cs typeface="Segoe UI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egoe UI" pitchFamily="34" charset="0"/>
                <a:cs typeface="Segoe UI" pitchFamily="34" charset="0"/>
              </a:rPr>
              <a:t>   Typhoon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egoe UI" pitchFamily="34" charset="0"/>
                <a:cs typeface="Segoe UI" pitchFamily="34" charset="0"/>
              </a:rPr>
              <a:t>    </a:t>
            </a:r>
            <a:r>
              <a:rPr lang="en-US" altLang="ko-KR" sz="4000" b="1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egoe UI" pitchFamily="34" charset="0"/>
                <a:cs typeface="Segoe UI" pitchFamily="34" charset="0"/>
              </a:rPr>
              <a:t>Soudelor</a:t>
            </a:r>
            <a:endParaRPr kumimoji="0" lang="ko-KR" altLang="en-US" sz="4000" b="1" i="0" u="none" strike="noStrike" cap="all" normalizeH="0" baseline="0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FillTx/>
              <a:latin typeface="Segoe UI" pitchFamily="34" charset="0"/>
              <a:cs typeface="Segoe UI" pitchFamily="34" charset="0"/>
              <a:sym typeface="Palatino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altLang="ko-KR" dirty="0" smtClean="0">
                <a:latin typeface="Segoe UI" pitchFamily="34" charset="0"/>
                <a:cs typeface="Segoe UI" pitchFamily="34" charset="0"/>
              </a:rPr>
              <a:t>Proposal: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Outline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anchor="t">
            <a:normAutofit fontScale="92500" lnSpcReduction="200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Cover Page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Abstract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Introduction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Thesis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Body Paragraph 1 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altLang="ko-KR" dirty="0" smtClean="0"/>
              <a:t>Importance of understanding citizens’ preparedness before the event</a:t>
            </a:r>
            <a:endParaRPr lang="en-US" dirty="0" smtClean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Body Paragraph 2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altLang="ko-KR" dirty="0" smtClean="0"/>
              <a:t>A structurally scheduled research plan</a:t>
            </a:r>
            <a:endParaRPr lang="en-US" dirty="0" smtClean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Body Paragraph 3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altLang="ko-KR" dirty="0" smtClean="0"/>
              <a:t>An effective data collecting method</a:t>
            </a:r>
            <a:endParaRPr lang="en-US" dirty="0" smtClean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Conclusion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References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Appendix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dirty="0" smtClean="0">
                <a:latin typeface="Segoe UI" pitchFamily="34" charset="0"/>
                <a:cs typeface="Segoe UI" pitchFamily="34" charset="0"/>
              </a:rPr>
              <a:t>Proposal: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4" name="그림 3" descr="r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9996" y="2743200"/>
            <a:ext cx="5247792" cy="6784259"/>
          </a:xfrm>
          <a:prstGeom prst="rect">
            <a:avLst/>
          </a:prstGeom>
        </p:spPr>
      </p:pic>
      <p:pic>
        <p:nvPicPr>
          <p:cNvPr id="5" name="그림 4" descr="r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7788" y="2745659"/>
            <a:ext cx="5258612" cy="677343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altLang="ko-KR" dirty="0" smtClean="0">
                <a:latin typeface="Segoe UI" pitchFamily="34" charset="0"/>
                <a:cs typeface="Segoe UI" pitchFamily="34" charset="0"/>
              </a:rPr>
              <a:t>Proposal: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6" name="그림 5" descr="r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800" y="2819399"/>
            <a:ext cx="5115948" cy="6603265"/>
          </a:xfrm>
          <a:prstGeom prst="rect">
            <a:avLst/>
          </a:prstGeom>
        </p:spPr>
      </p:pic>
      <p:pic>
        <p:nvPicPr>
          <p:cNvPr id="7" name="그림 6" descr="r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6748" y="2819399"/>
            <a:ext cx="5105400" cy="660326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altLang="ko-KR" dirty="0" smtClean="0">
                <a:latin typeface="Segoe UI" pitchFamily="34" charset="0"/>
                <a:cs typeface="Segoe UI" pitchFamily="34" charset="0"/>
              </a:rPr>
              <a:t>Proposal: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8" name="그림 7" descr="r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200" y="2858348"/>
            <a:ext cx="5041284" cy="6514252"/>
          </a:xfrm>
          <a:prstGeom prst="rect">
            <a:avLst/>
          </a:prstGeom>
        </p:spPr>
      </p:pic>
      <p:pic>
        <p:nvPicPr>
          <p:cNvPr id="9" name="그림 8" descr="r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4484" y="2847975"/>
            <a:ext cx="5051657" cy="65246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altLang="ko-KR" dirty="0" smtClean="0">
                <a:latin typeface="Segoe UI" pitchFamily="34" charset="0"/>
                <a:cs typeface="Segoe UI" pitchFamily="34" charset="0"/>
              </a:rPr>
              <a:t>Proposal: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8" name="그림 7" descr="rp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9400" y="2793270"/>
            <a:ext cx="4991890" cy="6437180"/>
          </a:xfrm>
          <a:prstGeom prst="rect">
            <a:avLst/>
          </a:prstGeom>
        </p:spPr>
      </p:pic>
      <p:pic>
        <p:nvPicPr>
          <p:cNvPr id="9" name="그림 8" descr="rp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290" y="2793270"/>
            <a:ext cx="5002140" cy="64269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 spc="-140"/>
            </a:lvl1pPr>
          </a:lstStyle>
          <a:p>
            <a:pPr marL="349250"/>
            <a:r>
              <a:rPr lang="en-US" altLang="ko-KR" dirty="0" smtClean="0">
                <a:latin typeface="Segoe UI" pitchFamily="34" charset="0"/>
                <a:cs typeface="Segoe UI" pitchFamily="34" charset="0"/>
              </a:rPr>
              <a:t>Proposal: Draft</a:t>
            </a:r>
            <a:endParaRPr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8" name="그림 7" descr="rp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2743200"/>
            <a:ext cx="5103416" cy="6580997"/>
          </a:xfrm>
          <a:prstGeom prst="rect">
            <a:avLst/>
          </a:prstGeom>
        </p:spPr>
      </p:pic>
      <p:pic>
        <p:nvPicPr>
          <p:cNvPr id="9" name="그림 8" descr="rp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416" y="2743200"/>
            <a:ext cx="5103416" cy="658099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Segoe UI">
      <a:majorFont>
        <a:latin typeface="Segoe UI"/>
        <a:ea typeface="Segoe UI Emoji"/>
        <a:cs typeface="Didot"/>
      </a:majorFont>
      <a:minorFont>
        <a:latin typeface="Segoe UI"/>
        <a:ea typeface="Segoe UI Symbol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374</Words>
  <Application>Microsoft Office PowerPoint</Application>
  <PresentationFormat>사용자 지정</PresentationFormat>
  <Paragraphs>116</Paragraphs>
  <Slides>24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Editorial</vt:lpstr>
      <vt:lpstr>EN 202 Research Project E-Portfolio</vt:lpstr>
      <vt:lpstr>Project: Saipan-Korean Residents' Typhoon Soudelor Preparedness </vt:lpstr>
      <vt:lpstr>Brainstorm</vt:lpstr>
      <vt:lpstr>Proposal: Outline</vt:lpstr>
      <vt:lpstr>Proposal: Draft</vt:lpstr>
      <vt:lpstr>Proposal: Draft</vt:lpstr>
      <vt:lpstr>Proposal: Draft</vt:lpstr>
      <vt:lpstr>Proposal: Draft</vt:lpstr>
      <vt:lpstr>Proposal: Draft</vt:lpstr>
      <vt:lpstr>Reading Notes</vt:lpstr>
      <vt:lpstr>Reading Notes</vt:lpstr>
      <vt:lpstr>Reading Notes</vt:lpstr>
      <vt:lpstr>Project Schedule</vt:lpstr>
      <vt:lpstr>Final Research Report Draft</vt:lpstr>
      <vt:lpstr>Final Research Report Draft</vt:lpstr>
      <vt:lpstr>Final Research Report Draft</vt:lpstr>
      <vt:lpstr>Final Research Report Draft</vt:lpstr>
      <vt:lpstr>Final Research Report Draft</vt:lpstr>
      <vt:lpstr>Final Research Report Draft</vt:lpstr>
      <vt:lpstr>Final Research Report Draft</vt:lpstr>
      <vt:lpstr>Final Research Report Draft</vt:lpstr>
      <vt:lpstr>Final Research Report Draft</vt:lpstr>
      <vt:lpstr>Reflection</vt:lpstr>
      <vt:lpstr>-The End-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Saipan-Korean Residents' Typhoon Preparedness</dc:title>
  <dc:creator>user</dc:creator>
  <cp:lastModifiedBy>user</cp:lastModifiedBy>
  <cp:revision>14</cp:revision>
  <dcterms:modified xsi:type="dcterms:W3CDTF">2015-12-17T16:47:43Z</dcterms:modified>
</cp:coreProperties>
</file>