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49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62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82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09601"/>
            <a:ext cx="9905999" cy="3124199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2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93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03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68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37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03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7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96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12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33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Christian de </a:t>
            </a:r>
            <a:r>
              <a:rPr lang="en-US" dirty="0" err="1"/>
              <a:t>jose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0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609601"/>
            <a:ext cx="10255458" cy="557916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Chinese tourism in the </a:t>
            </a:r>
            <a:r>
              <a:rPr lang="en-US" sz="6000" dirty="0" err="1"/>
              <a:t>cnmi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3159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Primary Question</a:t>
            </a:r>
          </a:p>
          <a:p>
            <a:pPr lvl="1"/>
            <a:r>
              <a:rPr lang="en-US" dirty="0"/>
              <a:t>“why are Chinese the largest number of tourists that come to the CNMI?</a:t>
            </a:r>
          </a:p>
          <a:p>
            <a:r>
              <a:rPr lang="en-US" dirty="0"/>
              <a:t>Secondary Questions</a:t>
            </a:r>
          </a:p>
          <a:p>
            <a:pPr lvl="1"/>
            <a:r>
              <a:rPr lang="en-US" dirty="0"/>
              <a:t>Why/what are the reasons for them to come here?</a:t>
            </a:r>
          </a:p>
          <a:p>
            <a:pPr lvl="2"/>
            <a:r>
              <a:rPr lang="en-US" dirty="0"/>
              <a:t>Is it for work related things?</a:t>
            </a:r>
          </a:p>
          <a:p>
            <a:pPr lvl="2"/>
            <a:r>
              <a:rPr lang="en-US" dirty="0"/>
              <a:t>For family?</a:t>
            </a:r>
          </a:p>
          <a:p>
            <a:pPr lvl="2"/>
            <a:r>
              <a:rPr lang="en-US" dirty="0"/>
              <a:t>Because its cheap to travel here?</a:t>
            </a:r>
          </a:p>
          <a:p>
            <a:pPr lvl="2"/>
            <a:r>
              <a:rPr lang="en-US" dirty="0"/>
              <a:t>Just for vacation?</a:t>
            </a:r>
          </a:p>
          <a:p>
            <a:pPr lvl="1"/>
            <a:r>
              <a:rPr lang="en-US" dirty="0"/>
              <a:t>What has attracted them or how did they find our islands?</a:t>
            </a:r>
          </a:p>
          <a:p>
            <a:pPr lvl="2"/>
            <a:r>
              <a:rPr lang="en-US" dirty="0"/>
              <a:t>Did they discover this place from relatives who live here?</a:t>
            </a:r>
          </a:p>
          <a:p>
            <a:pPr lvl="2"/>
            <a:r>
              <a:rPr lang="en-US" dirty="0"/>
              <a:t>A good place to settle in and work?</a:t>
            </a:r>
          </a:p>
          <a:p>
            <a:pPr lvl="2"/>
            <a:r>
              <a:rPr lang="en-US" dirty="0"/>
              <a:t>From a website? Or just personal favors?</a:t>
            </a:r>
          </a:p>
        </p:txBody>
      </p:sp>
    </p:spTree>
    <p:extLst>
      <p:ext uri="{BB962C8B-B14F-4D97-AF65-F5344CB8AC3E}">
        <p14:creationId xmlns:p14="http://schemas.microsoft.com/office/powerpoint/2010/main" val="144875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things I did to answer my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survey</a:t>
            </a:r>
          </a:p>
          <a:p>
            <a:r>
              <a:rPr lang="en-US" dirty="0"/>
              <a:t>Online research/literature</a:t>
            </a:r>
          </a:p>
          <a:p>
            <a:r>
              <a:rPr lang="en-US" dirty="0"/>
              <a:t>Letter to experts</a:t>
            </a:r>
          </a:p>
        </p:txBody>
      </p:sp>
    </p:spTree>
    <p:extLst>
      <p:ext uri="{BB962C8B-B14F-4D97-AF65-F5344CB8AC3E}">
        <p14:creationId xmlns:p14="http://schemas.microsoft.com/office/powerpoint/2010/main" val="260996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Created 2 surveys for the students in NMC</a:t>
            </a:r>
          </a:p>
          <a:p>
            <a:pPr lvl="1"/>
            <a:r>
              <a:rPr lang="en-US" dirty="0"/>
              <a:t>Survey draft</a:t>
            </a:r>
          </a:p>
          <a:p>
            <a:pPr lvl="2"/>
            <a:r>
              <a:rPr lang="en-US" dirty="0"/>
              <a:t>Total of 19 responses</a:t>
            </a:r>
          </a:p>
          <a:p>
            <a:pPr lvl="2"/>
            <a:r>
              <a:rPr lang="en-US" dirty="0"/>
              <a:t>65% were U.S citizen</a:t>
            </a:r>
          </a:p>
          <a:p>
            <a:pPr lvl="2"/>
            <a:r>
              <a:rPr lang="en-US" dirty="0"/>
              <a:t>68% voted that Chinese are mostly seen on island</a:t>
            </a:r>
          </a:p>
          <a:p>
            <a:pPr lvl="2"/>
            <a:r>
              <a:rPr lang="en-US" dirty="0"/>
              <a:t>The most repeated answers to “what do you think about Chinese tourists?” were “they are kind and are here for the economy”.</a:t>
            </a:r>
          </a:p>
          <a:p>
            <a:pPr lvl="2"/>
            <a:r>
              <a:rPr lang="en-US" dirty="0"/>
              <a:t>Students say that they come here for business </a:t>
            </a:r>
          </a:p>
          <a:p>
            <a:pPr lvl="1"/>
            <a:r>
              <a:rPr lang="en-US" dirty="0"/>
              <a:t>Final survey</a:t>
            </a:r>
          </a:p>
          <a:p>
            <a:pPr lvl="2"/>
            <a:r>
              <a:rPr lang="en-US" dirty="0"/>
              <a:t>Total of 12 responses</a:t>
            </a:r>
          </a:p>
          <a:p>
            <a:pPr lvl="2"/>
            <a:r>
              <a:rPr lang="en-US" dirty="0"/>
              <a:t>100% were U.S citizens</a:t>
            </a:r>
          </a:p>
          <a:p>
            <a:pPr lvl="2"/>
            <a:r>
              <a:rPr lang="en-US" dirty="0"/>
              <a:t>83% voted that Chinese are mostly seen on island</a:t>
            </a:r>
          </a:p>
          <a:p>
            <a:pPr lvl="2"/>
            <a:r>
              <a:rPr lang="en-US" dirty="0"/>
              <a:t>Most said that they are loud and rude people</a:t>
            </a:r>
          </a:p>
          <a:p>
            <a:pPr lvl="2"/>
            <a:r>
              <a:rPr lang="en-US" dirty="0"/>
              <a:t>Most say that the come here for beauty and sites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This student survey helped me find the key ideas to search for.</a:t>
            </a:r>
          </a:p>
          <a:p>
            <a:r>
              <a:rPr lang="en-US" dirty="0"/>
              <a:t>It showed that majority of the students have noticed many Chinese tourists on island</a:t>
            </a:r>
          </a:p>
          <a:p>
            <a:r>
              <a:rPr lang="en-US" dirty="0"/>
              <a:t>Showed that opinions from the survey draft differ from the final survey</a:t>
            </a:r>
          </a:p>
        </p:txBody>
      </p:sp>
    </p:spTree>
    <p:extLst>
      <p:ext uri="{BB962C8B-B14F-4D97-AF65-F5344CB8AC3E}">
        <p14:creationId xmlns:p14="http://schemas.microsoft.com/office/powerpoint/2010/main" val="911427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research/literature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Searched for 4 academic articles and 2 non-academic articles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Abstract on travel demands of mainland Chinese tourists.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Explained that some Chinese tourists come here because its cheaper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PDF document on Coral Reefs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Explained that the beauty of the Coral Reef attract many tourists specially Chinese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Article on illegal Chinese migrants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Gave an idea that there are many Chinese tourists here but also illegal migrants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Destinations of mainland Chinese tourists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Explained that “safety and “beautiful scenery” are their highest priorities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/>
              <a:t>Gave multiple reasons to why Chinese tourists are coming to the CNMI</a:t>
            </a:r>
          </a:p>
          <a:p>
            <a:r>
              <a:rPr lang="en-US" sz="2600" dirty="0"/>
              <a:t>The sources were academic and factual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to experts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Sent 3 letters to experts</a:t>
            </a:r>
          </a:p>
          <a:p>
            <a:pPr lvl="1"/>
            <a:r>
              <a:rPr lang="en-US" dirty="0"/>
              <a:t>Nick Nishikawa general manager of Hyatt Regency Saipan (Nov. 2, 2016)</a:t>
            </a:r>
          </a:p>
          <a:p>
            <a:pPr lvl="1"/>
            <a:r>
              <a:rPr lang="en-US" dirty="0"/>
              <a:t>Toshiro </a:t>
            </a:r>
            <a:r>
              <a:rPr lang="en-US" dirty="0" err="1"/>
              <a:t>Doi</a:t>
            </a:r>
            <a:r>
              <a:rPr lang="en-US" dirty="0"/>
              <a:t> general manager of </a:t>
            </a:r>
            <a:r>
              <a:rPr lang="en-US" dirty="0" err="1"/>
              <a:t>LeoPalace</a:t>
            </a:r>
            <a:r>
              <a:rPr lang="en-US" dirty="0"/>
              <a:t> Guam (Nov. 8, 2016)</a:t>
            </a:r>
          </a:p>
          <a:p>
            <a:pPr lvl="1"/>
            <a:r>
              <a:rPr lang="en-US" dirty="0"/>
              <a:t>Marianas Visitors Authority.  (Nov. 17, 2016)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Got 1 response back but wasn’t about answering my questions.</a:t>
            </a:r>
          </a:p>
        </p:txBody>
      </p:sp>
    </p:spTree>
    <p:extLst>
      <p:ext uri="{BB962C8B-B14F-4D97-AF65-F5344CB8AC3E}">
        <p14:creationId xmlns:p14="http://schemas.microsoft.com/office/powerpoint/2010/main" val="136171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easy for Chinese tourists to come here because of visas</a:t>
            </a:r>
          </a:p>
          <a:p>
            <a:r>
              <a:rPr lang="en-US" dirty="0"/>
              <a:t>Women get pregnant and give birth on island to get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5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STRENGTHS</a:t>
            </a:r>
          </a:p>
          <a:p>
            <a:pPr lvl="1"/>
            <a:r>
              <a:rPr lang="en-US" dirty="0"/>
              <a:t>The online research was a struggle at first because most of my data should come from local news.</a:t>
            </a:r>
          </a:p>
          <a:p>
            <a:pPr lvl="1"/>
            <a:r>
              <a:rPr lang="en-US" dirty="0"/>
              <a:t>I found a lot of articles on Chinese tourism and made them relate to my research topic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WEAKNESSES</a:t>
            </a:r>
          </a:p>
          <a:p>
            <a:pPr lvl="1"/>
            <a:r>
              <a:rPr lang="en-US" dirty="0"/>
              <a:t>Sending out letters</a:t>
            </a:r>
          </a:p>
          <a:p>
            <a:pPr lvl="2"/>
            <a:r>
              <a:rPr lang="en-US" dirty="0"/>
              <a:t>Because I only sent 3 letters, I lacked some data.</a:t>
            </a:r>
          </a:p>
          <a:p>
            <a:pPr lvl="2"/>
            <a:r>
              <a:rPr lang="en-US" dirty="0"/>
              <a:t>I should’ve sent more out</a:t>
            </a:r>
          </a:p>
        </p:txBody>
      </p:sp>
    </p:spTree>
    <p:extLst>
      <p:ext uri="{BB962C8B-B14F-4D97-AF65-F5344CB8AC3E}">
        <p14:creationId xmlns:p14="http://schemas.microsoft.com/office/powerpoint/2010/main" val="3381759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292</TotalTime>
  <Words>519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Presentation 2</vt:lpstr>
      <vt:lpstr>Chinese tourism in the cnmi</vt:lpstr>
      <vt:lpstr>Research questions</vt:lpstr>
      <vt:lpstr>The things I did to answer my question</vt:lpstr>
      <vt:lpstr>Student survey</vt:lpstr>
      <vt:lpstr>Online research/literature</vt:lpstr>
      <vt:lpstr>Letter to experts</vt:lpstr>
      <vt:lpstr>Significant findings</vt:lpstr>
      <vt:lpstr>Strengths and weaknesses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</dc:title>
  <dc:creator>Christian De Jose</dc:creator>
  <cp:lastModifiedBy>Christian De Jose</cp:lastModifiedBy>
  <cp:revision>13</cp:revision>
  <dcterms:created xsi:type="dcterms:W3CDTF">2016-12-01T21:29:24Z</dcterms:created>
  <dcterms:modified xsi:type="dcterms:W3CDTF">2016-12-02T02:21:42Z</dcterms:modified>
</cp:coreProperties>
</file>