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3A2B33F-0AE3-4D0C-B272-BDD7208A3A4A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E486A0E-BDC4-441F-8DAA-33657396C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2B33F-0AE3-4D0C-B272-BDD7208A3A4A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6A0E-BDC4-441F-8DAA-33657396C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3A2B33F-0AE3-4D0C-B272-BDD7208A3A4A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E486A0E-BDC4-441F-8DAA-33657396C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2B33F-0AE3-4D0C-B272-BDD7208A3A4A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E486A0E-BDC4-441F-8DAA-33657396C1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2B33F-0AE3-4D0C-B272-BDD7208A3A4A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E486A0E-BDC4-441F-8DAA-33657396C1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3A2B33F-0AE3-4D0C-B272-BDD7208A3A4A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E486A0E-BDC4-441F-8DAA-33657396C1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3A2B33F-0AE3-4D0C-B272-BDD7208A3A4A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E486A0E-BDC4-441F-8DAA-33657396C1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2B33F-0AE3-4D0C-B272-BDD7208A3A4A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E486A0E-BDC4-441F-8DAA-33657396C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2B33F-0AE3-4D0C-B272-BDD7208A3A4A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E486A0E-BDC4-441F-8DAA-33657396C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2B33F-0AE3-4D0C-B272-BDD7208A3A4A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E486A0E-BDC4-441F-8DAA-33657396C1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3A2B33F-0AE3-4D0C-B272-BDD7208A3A4A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E486A0E-BDC4-441F-8DAA-33657396C1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3A2B33F-0AE3-4D0C-B272-BDD7208A3A4A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E486A0E-BDC4-441F-8DAA-33657396C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133600"/>
            <a:ext cx="6477000" cy="1828800"/>
          </a:xfrm>
        </p:spPr>
        <p:txBody>
          <a:bodyPr/>
          <a:lstStyle/>
          <a:p>
            <a:r>
              <a:rPr lang="en-US" dirty="0" smtClean="0"/>
              <a:t>Sexual harassment in a workplace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Marla </a:t>
            </a:r>
            <a:r>
              <a:rPr lang="en-US" dirty="0" err="1" smtClean="0"/>
              <a:t>Gizanne</a:t>
            </a:r>
            <a:r>
              <a:rPr lang="en-US" dirty="0" smtClean="0"/>
              <a:t> N. </a:t>
            </a:r>
            <a:r>
              <a:rPr lang="en-US" dirty="0" err="1" smtClean="0"/>
              <a:t>Buenabajo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Sexual Harassment in a Workplace</a:t>
            </a:r>
            <a:endParaRPr lang="en-US" b="1" dirty="0"/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1828800"/>
            <a:ext cx="2619375" cy="17430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Picture 5" descr="sexual-harassment-uziux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6800" y="4572000"/>
            <a:ext cx="2438400" cy="1828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7" name="Picture 6" descr="sexual-harassment-293nm.jpg"/>
          <p:cNvPicPr>
            <a:picLocks noChangeAspect="1"/>
          </p:cNvPicPr>
          <p:nvPr/>
        </p:nvPicPr>
        <p:blipFill>
          <a:blip r:embed="rId4" cstate="print"/>
          <a:srcRect r="-1024" b="9728"/>
          <a:stretch>
            <a:fillRect/>
          </a:stretch>
        </p:blipFill>
        <p:spPr>
          <a:xfrm>
            <a:off x="4495800" y="4267200"/>
            <a:ext cx="2819400" cy="2209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5800" y="2133600"/>
            <a:ext cx="2639458" cy="1752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Quid Pro Quo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2438400" cy="43434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</a:rPr>
              <a:t>Increase salary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</a:rPr>
              <a:t>Promotions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</a:rPr>
              <a:t>Withdrawing  a punishment</a:t>
            </a:r>
          </a:p>
          <a:p>
            <a:endParaRPr lang="en-US" dirty="0"/>
          </a:p>
        </p:txBody>
      </p:sp>
      <p:pic>
        <p:nvPicPr>
          <p:cNvPr id="5" name="Content Placeholder 4" descr="quid-pro-quo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657600" y="1905000"/>
            <a:ext cx="3048000" cy="204025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Picture 5" descr="Job-promot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3886200"/>
            <a:ext cx="2392299" cy="2971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Hostile Work Environment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2057400" cy="43434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Unwanted messages or touch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Manipulating     people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Unpleasant work environment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Offensive jokes</a:t>
            </a:r>
          </a:p>
          <a:p>
            <a:endParaRPr lang="en-US" dirty="0"/>
          </a:p>
        </p:txBody>
      </p:sp>
      <p:pic>
        <p:nvPicPr>
          <p:cNvPr id="9" name="Content Placeholder 8" descr="92134547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638800" y="1752600"/>
            <a:ext cx="3256709" cy="23622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9" descr="d030f30d37dc48887e00332a49576a4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3886200"/>
            <a:ext cx="3124200" cy="234939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8 Steps to do if you are being harassed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71500" indent="-571500">
              <a:buFont typeface="+mj-lt"/>
              <a:buAutoNum type="arabicPeriod"/>
            </a:pPr>
            <a:r>
              <a:rPr lang="en-US" sz="3200" dirty="0" smtClean="0"/>
              <a:t>Document any threats or quid pro quo</a:t>
            </a:r>
          </a:p>
          <a:p>
            <a:pPr marL="571500" indent="-571500">
              <a:buFont typeface="+mj-lt"/>
              <a:buAutoNum type="arabicPeriod"/>
            </a:pPr>
            <a:r>
              <a:rPr lang="en-US" sz="3200" dirty="0" smtClean="0"/>
              <a:t>Document any offensive joke and sexual treatments</a:t>
            </a:r>
          </a:p>
          <a:p>
            <a:pPr marL="571500" indent="-571500">
              <a:buFont typeface="+mj-lt"/>
              <a:buAutoNum type="arabicPeriod"/>
            </a:pPr>
            <a:r>
              <a:rPr lang="en-US" sz="3200" dirty="0" smtClean="0"/>
              <a:t>Keep your notes in a safe place</a:t>
            </a:r>
          </a:p>
          <a:p>
            <a:pPr marL="571500" indent="-571500">
              <a:buFont typeface="+mj-lt"/>
              <a:buAutoNum type="arabicPeriod"/>
            </a:pPr>
            <a:r>
              <a:rPr lang="en-US" sz="3200" dirty="0" smtClean="0"/>
              <a:t>Gather evidences such as messages or emails</a:t>
            </a:r>
          </a:p>
          <a:p>
            <a:pPr marL="571500" indent="-571500">
              <a:buFont typeface="+mj-lt"/>
              <a:buAutoNum type="arabicPeriod"/>
            </a:pPr>
            <a:r>
              <a:rPr lang="en-US" sz="3200" dirty="0" smtClean="0"/>
              <a:t>Report the harassment </a:t>
            </a:r>
          </a:p>
          <a:p>
            <a:pPr marL="571500" indent="-571500">
              <a:buFont typeface="+mj-lt"/>
              <a:buAutoNum type="arabicPeriod"/>
            </a:pPr>
            <a:r>
              <a:rPr lang="en-US" sz="3200" dirty="0" smtClean="0"/>
              <a:t>File a complaint to EEOC</a:t>
            </a:r>
          </a:p>
          <a:p>
            <a:pPr marL="571500" indent="-571500">
              <a:buFont typeface="+mj-lt"/>
              <a:buAutoNum type="arabicPeriod"/>
            </a:pPr>
            <a:r>
              <a:rPr lang="en-US" sz="3200" dirty="0" smtClean="0"/>
              <a:t>Get a good lawyer</a:t>
            </a:r>
          </a:p>
          <a:p>
            <a:pPr marL="571500" indent="-571500">
              <a:buFont typeface="+mj-lt"/>
              <a:buAutoNum type="arabicPeriod"/>
            </a:pPr>
            <a:r>
              <a:rPr lang="en-US" sz="3200" dirty="0" smtClean="0"/>
              <a:t>Leave!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Do you consider sexual remarks / jokes at the workplace as a compliment? 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Do you consider sexual harassment towards you or a colleague as ‘your own fault’ because of the way you or that that colleague is dressed or behaves?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4515558" cy="1905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3" name="Picture 2" descr="download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2438400"/>
            <a:ext cx="2438400" cy="246278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" name="Picture 3" descr="enough-is-enoug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05400" y="0"/>
            <a:ext cx="3505200" cy="3505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Picture 4" descr="sex_harassment_s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33800" y="3962400"/>
            <a:ext cx="4572000" cy="254317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216</TotalTime>
  <Words>137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Sexual harassment in a workplace</vt:lpstr>
      <vt:lpstr>Sexual Harassment in a Workplace</vt:lpstr>
      <vt:lpstr>Quid Pro Quo</vt:lpstr>
      <vt:lpstr>Hostile Work Environment </vt:lpstr>
      <vt:lpstr>8 Steps to do if you are being harassed</vt:lpstr>
      <vt:lpstr>Interview Questions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Sexual harassment in a workplace</dc:title>
  <dc:creator>Marlaleyy</dc:creator>
  <cp:lastModifiedBy>Marlaleyy</cp:lastModifiedBy>
  <cp:revision>11</cp:revision>
  <dcterms:created xsi:type="dcterms:W3CDTF">2017-11-05T08:53:02Z</dcterms:created>
  <dcterms:modified xsi:type="dcterms:W3CDTF">2017-11-21T14:07:00Z</dcterms:modified>
</cp:coreProperties>
</file>