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66" r:id="rId6"/>
    <p:sldId id="26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Findings and analysis</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EN202-02</a:t>
            </a:r>
          </a:p>
          <a:p>
            <a:r>
              <a:rPr lang="en-US" dirty="0" smtClean="0"/>
              <a:t>Research </a:t>
            </a:r>
            <a:r>
              <a:rPr lang="en-US" dirty="0"/>
              <a:t>Portfolio </a:t>
            </a:r>
            <a:endParaRPr lang="en-US" dirty="0" smtClean="0"/>
          </a:p>
          <a:p>
            <a:r>
              <a:rPr lang="en-US" dirty="0" smtClean="0"/>
              <a:t>Aaron Paul V. Pamintuan</a:t>
            </a:r>
          </a:p>
          <a:p>
            <a:r>
              <a:rPr lang="en-US" dirty="0" smtClean="0"/>
              <a:t>Dr</a:t>
            </a:r>
            <a:r>
              <a:rPr lang="en-US" dirty="0"/>
              <a:t>. Kimberly </a:t>
            </a:r>
            <a:r>
              <a:rPr lang="en-US" dirty="0" smtClean="0"/>
              <a:t>Bunt-Anderson</a:t>
            </a:r>
          </a:p>
          <a:p>
            <a:r>
              <a:rPr lang="en-US" dirty="0" smtClean="0"/>
              <a:t> </a:t>
            </a:r>
            <a:r>
              <a:rPr lang="en-US" dirty="0"/>
              <a:t>Northern Marianas College </a:t>
            </a:r>
          </a:p>
        </p:txBody>
      </p:sp>
    </p:spTree>
    <p:extLst>
      <p:ext uri="{BB962C8B-B14F-4D97-AF65-F5344CB8AC3E}">
        <p14:creationId xmlns:p14="http://schemas.microsoft.com/office/powerpoint/2010/main" val="214660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94005"/>
          </a:xfrm>
        </p:spPr>
        <p:txBody>
          <a:bodyPr>
            <a:normAutofit fontScale="90000"/>
          </a:bodyPr>
          <a:lstStyle/>
          <a:p>
            <a:r>
              <a:rPr lang="en-US" dirty="0" smtClean="0"/>
              <a:t>Findings </a:t>
            </a:r>
            <a:endParaRPr lang="en-US" dirty="0"/>
          </a:p>
        </p:txBody>
      </p:sp>
      <p:pic>
        <p:nvPicPr>
          <p:cNvPr id="4" name="Content Placeholder 3"/>
          <p:cNvPicPr>
            <a:picLocks noGrp="1" noChangeAspect="1"/>
          </p:cNvPicPr>
          <p:nvPr>
            <p:ph idx="1"/>
          </p:nvPr>
        </p:nvPicPr>
        <p:blipFill>
          <a:blip r:embed="rId2"/>
          <a:stretch>
            <a:fillRect/>
          </a:stretch>
        </p:blipFill>
        <p:spPr>
          <a:xfrm>
            <a:off x="3388895" y="1576137"/>
            <a:ext cx="5414210" cy="4489833"/>
          </a:xfrm>
          <a:prstGeom prst="rect">
            <a:avLst/>
          </a:prstGeom>
        </p:spPr>
      </p:pic>
    </p:spTree>
    <p:extLst>
      <p:ext uri="{BB962C8B-B14F-4D97-AF65-F5344CB8AC3E}">
        <p14:creationId xmlns:p14="http://schemas.microsoft.com/office/powerpoint/2010/main" val="49346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en-US" dirty="0" smtClean="0"/>
              <a:t>Findings</a:t>
            </a:r>
            <a:endParaRPr lang="en-US" dirty="0"/>
          </a:p>
        </p:txBody>
      </p:sp>
      <p:pic>
        <p:nvPicPr>
          <p:cNvPr id="4" name="Content Placeholder 3"/>
          <p:cNvPicPr>
            <a:picLocks noGrp="1" noChangeAspect="1"/>
          </p:cNvPicPr>
          <p:nvPr>
            <p:ph idx="1"/>
          </p:nvPr>
        </p:nvPicPr>
        <p:blipFill>
          <a:blip r:embed="rId2"/>
          <a:stretch>
            <a:fillRect/>
          </a:stretch>
        </p:blipFill>
        <p:spPr>
          <a:xfrm>
            <a:off x="3379265" y="1676401"/>
            <a:ext cx="5433469" cy="4372187"/>
          </a:xfrm>
          <a:prstGeom prst="rect">
            <a:avLst/>
          </a:prstGeom>
        </p:spPr>
      </p:pic>
    </p:spTree>
    <p:extLst>
      <p:ext uri="{BB962C8B-B14F-4D97-AF65-F5344CB8AC3E}">
        <p14:creationId xmlns:p14="http://schemas.microsoft.com/office/powerpoint/2010/main" val="238388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lstStyle/>
          <a:p>
            <a:r>
              <a:rPr lang="en-US" dirty="0" smtClean="0"/>
              <a:t>Findings</a:t>
            </a:r>
            <a:endParaRPr lang="en-US" dirty="0"/>
          </a:p>
        </p:txBody>
      </p:sp>
      <p:pic>
        <p:nvPicPr>
          <p:cNvPr id="4" name="Content Placeholder 3"/>
          <p:cNvPicPr>
            <a:picLocks noGrp="1" noChangeAspect="1"/>
          </p:cNvPicPr>
          <p:nvPr>
            <p:ph idx="1"/>
          </p:nvPr>
        </p:nvPicPr>
        <p:blipFill>
          <a:blip r:embed="rId2"/>
          <a:stretch>
            <a:fillRect/>
          </a:stretch>
        </p:blipFill>
        <p:spPr>
          <a:xfrm>
            <a:off x="3152775" y="1828801"/>
            <a:ext cx="5505825" cy="4242319"/>
          </a:xfrm>
          <a:prstGeom prst="rect">
            <a:avLst/>
          </a:prstGeom>
        </p:spPr>
      </p:pic>
    </p:spTree>
    <p:extLst>
      <p:ext uri="{BB962C8B-B14F-4D97-AF65-F5344CB8AC3E}">
        <p14:creationId xmlns:p14="http://schemas.microsoft.com/office/powerpoint/2010/main" val="114034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63083"/>
            <a:ext cx="9601196" cy="865718"/>
          </a:xfrm>
        </p:spPr>
        <p:txBody>
          <a:bodyPr/>
          <a:lstStyle/>
          <a:p>
            <a:r>
              <a:rPr lang="en-US" dirty="0" smtClean="0"/>
              <a:t>Findings </a:t>
            </a:r>
            <a:endParaRPr lang="en-US" dirty="0"/>
          </a:p>
        </p:txBody>
      </p:sp>
      <p:pic>
        <p:nvPicPr>
          <p:cNvPr id="5" name="Content Placeholder 4"/>
          <p:cNvPicPr>
            <a:picLocks noGrp="1" noChangeAspect="1"/>
          </p:cNvPicPr>
          <p:nvPr>
            <p:ph idx="1"/>
          </p:nvPr>
        </p:nvPicPr>
        <p:blipFill>
          <a:blip r:embed="rId2"/>
          <a:stretch>
            <a:fillRect/>
          </a:stretch>
        </p:blipFill>
        <p:spPr>
          <a:xfrm>
            <a:off x="1028699" y="3271832"/>
            <a:ext cx="5397689" cy="2100268"/>
          </a:xfrm>
          <a:prstGeom prst="rect">
            <a:avLst/>
          </a:prstGeom>
        </p:spPr>
      </p:pic>
      <p:pic>
        <p:nvPicPr>
          <p:cNvPr id="6" name="Picture 5"/>
          <p:cNvPicPr>
            <a:picLocks noChangeAspect="1"/>
          </p:cNvPicPr>
          <p:nvPr/>
        </p:nvPicPr>
        <p:blipFill>
          <a:blip r:embed="rId3"/>
          <a:stretch>
            <a:fillRect/>
          </a:stretch>
        </p:blipFill>
        <p:spPr>
          <a:xfrm>
            <a:off x="6753225" y="3117940"/>
            <a:ext cx="4233862" cy="2254160"/>
          </a:xfrm>
          <a:prstGeom prst="rect">
            <a:avLst/>
          </a:prstGeom>
        </p:spPr>
      </p:pic>
    </p:spTree>
    <p:extLst>
      <p:ext uri="{BB962C8B-B14F-4D97-AF65-F5344CB8AC3E}">
        <p14:creationId xmlns:p14="http://schemas.microsoft.com/office/powerpoint/2010/main" val="170992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a:t>Through this shorten course, the student researcher was able to complete his research report. By working in a timely manner he was able to collect viable data. This included academic literatures and interviews. After conducting and completing this research report, the student researcher have found that intermittent fasting is effective. It has proven to be beneficial in burning fat which leads to weight loss. Pamintuan also discovered that intermittent fasting is most effective when partaking in a physically active lifestyle and nutritious diet. </a:t>
            </a:r>
          </a:p>
          <a:p>
            <a:endParaRPr lang="en-US" dirty="0"/>
          </a:p>
        </p:txBody>
      </p:sp>
    </p:spTree>
    <p:extLst>
      <p:ext uri="{BB962C8B-B14F-4D97-AF65-F5344CB8AC3E}">
        <p14:creationId xmlns:p14="http://schemas.microsoft.com/office/powerpoint/2010/main" val="1343464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642</TotalTime>
  <Words>115</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Findings and analysis</vt:lpstr>
      <vt:lpstr>Findings </vt:lpstr>
      <vt:lpstr>Findings</vt:lpstr>
      <vt:lpstr>Findings</vt:lpstr>
      <vt:lpstr>Findings </vt:lpstr>
      <vt:lpstr>Analysis</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Intermittent Fasting</dc:title>
  <dc:creator>RePack by Diakov</dc:creator>
  <cp:lastModifiedBy>RePack by Diakov</cp:lastModifiedBy>
  <cp:revision>20</cp:revision>
  <dcterms:created xsi:type="dcterms:W3CDTF">2019-06-17T10:38:36Z</dcterms:created>
  <dcterms:modified xsi:type="dcterms:W3CDTF">2019-06-17T21:23:20Z</dcterms:modified>
</cp:coreProperties>
</file>