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60" r:id="rId4"/>
    <p:sldId id="269" r:id="rId5"/>
    <p:sldId id="258" r:id="rId6"/>
    <p:sldId id="259" r:id="rId7"/>
    <p:sldId id="262" r:id="rId8"/>
    <p:sldId id="270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C00000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Fortune telling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Speaker: Keisha Santos</a:t>
            </a:r>
            <a:br>
              <a:rPr lang="en-US" dirty="0" smtClean="0"/>
            </a:br>
            <a:r>
              <a:rPr lang="en-US" dirty="0" smtClean="0"/>
              <a:t>Class: CO210-02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3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Suits</a:t>
            </a:r>
          </a:p>
          <a:p>
            <a:pPr lvl="1"/>
            <a:r>
              <a:rPr lang="en-US" dirty="0" smtClean="0"/>
              <a:t>Spades = bad luck</a:t>
            </a:r>
          </a:p>
          <a:p>
            <a:pPr lvl="1"/>
            <a:r>
              <a:rPr lang="en-US" dirty="0" smtClean="0"/>
              <a:t>Clubs = 50-50 good and bad luck</a:t>
            </a:r>
          </a:p>
          <a:p>
            <a:pPr lvl="1"/>
            <a:r>
              <a:rPr lang="en-US" dirty="0" smtClean="0"/>
              <a:t>Diamonds = 30-70 bad and good luck</a:t>
            </a:r>
          </a:p>
          <a:p>
            <a:pPr lvl="1"/>
            <a:r>
              <a:rPr lang="en-US" dirty="0" smtClean="0"/>
              <a:t>Hearts = Good luck</a:t>
            </a:r>
          </a:p>
          <a:p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NO gambling with cards</a:t>
            </a:r>
          </a:p>
          <a:p>
            <a:pPr lvl="1"/>
            <a:r>
              <a:rPr lang="en-US" dirty="0" smtClean="0"/>
              <a:t>NO touching without permission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readings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Cards tell a story but uses a simple layout</a:t>
            </a:r>
          </a:p>
          <a:p>
            <a:r>
              <a:rPr lang="en-US" dirty="0" smtClean="0"/>
              <a:t>Cards needed: Kings, Queens, Jacks, Tens and Aces</a:t>
            </a:r>
          </a:p>
          <a:p>
            <a:r>
              <a:rPr lang="en-US" dirty="0" smtClean="0"/>
              <a:t>King’s, Queen’s, Jack’s, and 10’s</a:t>
            </a:r>
          </a:p>
          <a:p>
            <a:r>
              <a:rPr lang="en-US" dirty="0" smtClean="0"/>
              <a:t>Doubles mean guarantee</a:t>
            </a:r>
            <a:endParaRPr lang="en-US" dirty="0"/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Teller shuffles the cards</a:t>
            </a:r>
          </a:p>
          <a:p>
            <a:pPr lvl="1"/>
            <a:r>
              <a:rPr lang="en-US" dirty="0" smtClean="0"/>
              <a:t>The person taps amount of letters of the person’s name</a:t>
            </a:r>
          </a:p>
          <a:p>
            <a:pPr lvl="2"/>
            <a:r>
              <a:rPr lang="en-US" dirty="0" smtClean="0"/>
              <a:t>EX. Keisha, person taps six times on the deck</a:t>
            </a:r>
          </a:p>
          <a:p>
            <a:pPr lvl="1"/>
            <a:r>
              <a:rPr lang="en-US" dirty="0" smtClean="0"/>
              <a:t>Teller will continue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46900" y="3167053"/>
            <a:ext cx="5245100" cy="2950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5899" y="196596"/>
            <a:ext cx="11571561" cy="65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deciding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cards</a:t>
            </a:r>
          </a:p>
          <a:p>
            <a:r>
              <a:rPr lang="en-US" dirty="0" smtClean="0"/>
              <a:t>Helps seeing the fate of the decision made</a:t>
            </a:r>
          </a:p>
          <a:p>
            <a:r>
              <a:rPr lang="en-US" dirty="0" smtClean="0"/>
              <a:t>Teller does not need to know situation</a:t>
            </a:r>
          </a:p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Teller tells person to consider their situation and their decisions</a:t>
            </a:r>
          </a:p>
          <a:p>
            <a:pPr lvl="1"/>
            <a:r>
              <a:rPr lang="en-US" dirty="0" smtClean="0"/>
              <a:t>Person picks two cards and holds one card on each hand</a:t>
            </a:r>
          </a:p>
          <a:p>
            <a:pPr lvl="1"/>
            <a:r>
              <a:rPr lang="en-US" dirty="0" smtClean="0"/>
              <a:t>Teller tells person to base their decision’s result on card NOT FLIPPED</a:t>
            </a:r>
          </a:p>
        </p:txBody>
      </p:sp>
    </p:spTree>
    <p:extLst>
      <p:ext uri="{BB962C8B-B14F-4D97-AF65-F5344CB8AC3E}">
        <p14:creationId xmlns:p14="http://schemas.microsoft.com/office/powerpoint/2010/main" val="41630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Actual card reading?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KEISHA, WHAT DO YOU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of card readings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home, love friendship, joy the start of a romance. A love letter.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Diamonds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ring or present of jewelry. News about money. A letter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Wealth, health, love and happiness. A letter concerning money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Emotional conflict, obsession, death. Thing coming to an end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wish card. Dreams come true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Diamonds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Surprise with money. New business opportunities. Restlessness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Achievements. A new lover or admirer. Don’t be stubborn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Bad luck in all things. Depression and low energy. Destruction, deaths. Extreme anxiety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Jacks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close friend or a good-natured, fair-haired youth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Diamonds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relative. A very fair-haired youth. Watch out for dishonesty or unreliability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reliable friend. A dark-haired youth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well-meaning but immature and unreliable youth. A very dark-haired youth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Let the cards do the talk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THANKS FOR LISTENING!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532</TotalTime>
  <Words>354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PowerPoint Presentation</vt:lpstr>
      <vt:lpstr>Fortune telling</vt:lpstr>
      <vt:lpstr>About the cards</vt:lpstr>
      <vt:lpstr>Types of readings</vt:lpstr>
      <vt:lpstr>Relationship reading</vt:lpstr>
      <vt:lpstr>Situation deciding</vt:lpstr>
      <vt:lpstr>Actual card reading?</vt:lpstr>
      <vt:lpstr>Samples of card readings</vt:lpstr>
      <vt:lpstr>Let the cards do the 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Fortune telling</dc:title>
  <dc:creator>Kitty Piex</dc:creator>
  <cp:lastModifiedBy>Kitty Piex</cp:lastModifiedBy>
  <cp:revision>12</cp:revision>
  <dcterms:created xsi:type="dcterms:W3CDTF">2017-03-20T11:48:43Z</dcterms:created>
  <dcterms:modified xsi:type="dcterms:W3CDTF">2017-03-23T08:44:58Z</dcterms:modified>
</cp:coreProperties>
</file>