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8" r:id="rId4"/>
    <p:sldId id="259" r:id="rId5"/>
    <p:sldId id="260" r:id="rId6"/>
    <p:sldId id="265" r:id="rId7"/>
    <p:sldId id="266" r:id="rId8"/>
    <p:sldId id="267" r:id="rId9"/>
    <p:sldId id="263" r:id="rId10"/>
    <p:sldId id="261" r:id="rId11"/>
    <p:sldId id="262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ACE85E-C97B-4A97-BFF6-1DB122A8F11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9A6B72-E40D-4A2C-82D5-27782C77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CE85E-C97B-4A97-BFF6-1DB122A8F11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A6B72-E40D-4A2C-82D5-27782C77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ACE85E-C97B-4A97-BFF6-1DB122A8F11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9A6B72-E40D-4A2C-82D5-27782C77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CE85E-C97B-4A97-BFF6-1DB122A8F11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A6B72-E40D-4A2C-82D5-27782C77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ACE85E-C97B-4A97-BFF6-1DB122A8F11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69A6B72-E40D-4A2C-82D5-27782C77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CE85E-C97B-4A97-BFF6-1DB122A8F11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A6B72-E40D-4A2C-82D5-27782C77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CE85E-C97B-4A97-BFF6-1DB122A8F11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A6B72-E40D-4A2C-82D5-27782C77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CE85E-C97B-4A97-BFF6-1DB122A8F11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A6B72-E40D-4A2C-82D5-27782C77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ACE85E-C97B-4A97-BFF6-1DB122A8F11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A6B72-E40D-4A2C-82D5-27782C77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CE85E-C97B-4A97-BFF6-1DB122A8F11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A6B72-E40D-4A2C-82D5-27782C77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CE85E-C97B-4A97-BFF6-1DB122A8F11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A6B72-E40D-4A2C-82D5-27782C7732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ACE85E-C97B-4A97-BFF6-1DB122A8F11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9A6B72-E40D-4A2C-82D5-27782C77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6001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roadway" pitchFamily="82" charset="0"/>
              </a:rPr>
              <a:t>Greetings in the Commonwealth of the Northern Mariana Islands</a:t>
            </a:r>
            <a:endParaRPr lang="en-US" sz="2800" dirty="0">
              <a:latin typeface="Broadway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6248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Nathan </a:t>
            </a:r>
            <a:r>
              <a:rPr lang="en-US" dirty="0" err="1" smtClean="0"/>
              <a:t>Hofschneider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total</a:t>
            </a:r>
          </a:p>
          <a:p>
            <a:r>
              <a:rPr lang="en-US" dirty="0" smtClean="0"/>
              <a:t>Importance of greetings </a:t>
            </a:r>
          </a:p>
          <a:p>
            <a:r>
              <a:rPr lang="en-US" dirty="0" smtClean="0"/>
              <a:t>Multiple </a:t>
            </a:r>
            <a:r>
              <a:rPr lang="en-US" smtClean="0"/>
              <a:t>greeting styles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of the interviews, surveys and observations conducted every person grabs an elder person’s hand place it on their forehead or on their nose.</a:t>
            </a:r>
          </a:p>
          <a:p>
            <a:r>
              <a:rPr lang="en-US" dirty="0" smtClean="0"/>
              <a:t>People are more open to different types of greetings with friends than with relatives.  </a:t>
            </a:r>
          </a:p>
          <a:p>
            <a:r>
              <a:rPr lang="en-US" dirty="0" smtClean="0"/>
              <a:t>Don’t usually converse with random people unless the situation is </a:t>
            </a:r>
            <a:r>
              <a:rPr lang="en-US" smtClean="0"/>
              <a:t>somewhat Awkward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for further research</a:t>
            </a:r>
          </a:p>
          <a:p>
            <a:r>
              <a:rPr lang="en-US" dirty="0" smtClean="0"/>
              <a:t>CNMI developed a unique style of greeting </a:t>
            </a:r>
            <a:endParaRPr lang="en-US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polite word or sign of welcome or recognition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Determines a person’s perspective of you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03d0023de0030d5ebbf88aee0821c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505200"/>
            <a:ext cx="4800600" cy="29146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Surveys </a:t>
            </a:r>
          </a:p>
          <a:p>
            <a:r>
              <a:rPr lang="en-US" dirty="0" smtClean="0"/>
              <a:t>Observations</a:t>
            </a:r>
          </a:p>
          <a:p>
            <a:r>
              <a:rPr lang="en-US" dirty="0" smtClean="0"/>
              <a:t>Interviews</a:t>
            </a:r>
            <a:endParaRPr lang="en-US" dirty="0"/>
          </a:p>
        </p:txBody>
      </p:sp>
      <p:pic>
        <p:nvPicPr>
          <p:cNvPr id="4" name="Picture 3" descr="img-research-methodolog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828800"/>
            <a:ext cx="4648200" cy="403080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Manually and through Online</a:t>
            </a:r>
          </a:p>
          <a:p>
            <a:r>
              <a:rPr lang="en-US" dirty="0" smtClean="0"/>
              <a:t>12 total</a:t>
            </a:r>
          </a:p>
          <a:p>
            <a:r>
              <a:rPr lang="en-US" dirty="0" smtClean="0"/>
              <a:t>Demographics and opinionated questions</a:t>
            </a:r>
          </a:p>
          <a:p>
            <a:r>
              <a:rPr lang="en-US" dirty="0" smtClean="0"/>
              <a:t>Saipan, Tinian and Rota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areas</a:t>
            </a:r>
          </a:p>
          <a:p>
            <a:r>
              <a:rPr lang="en-US" dirty="0" smtClean="0"/>
              <a:t>Different settings</a:t>
            </a:r>
          </a:p>
          <a:p>
            <a:r>
              <a:rPr lang="en-US" dirty="0" smtClean="0"/>
              <a:t>2 on Saipan </a:t>
            </a:r>
          </a:p>
          <a:p>
            <a:r>
              <a:rPr lang="en-US" dirty="0" smtClean="0"/>
              <a:t>1 on Tinian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street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Cultural event </a:t>
            </a:r>
          </a:p>
          <a:p>
            <a:r>
              <a:rPr lang="en-US" dirty="0" smtClean="0"/>
              <a:t>4 days for on month </a:t>
            </a:r>
          </a:p>
          <a:p>
            <a:r>
              <a:rPr lang="en-US" dirty="0" smtClean="0"/>
              <a:t>Multiple interactions</a:t>
            </a:r>
          </a:p>
          <a:p>
            <a:r>
              <a:rPr lang="en-US" dirty="0" smtClean="0"/>
              <a:t>Most of the interactions were from afar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 sands Plaza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Shopping, entertainment and food</a:t>
            </a:r>
          </a:p>
          <a:p>
            <a:r>
              <a:rPr lang="en-US" dirty="0" smtClean="0"/>
              <a:t>4 days for a month, Every Wednesday</a:t>
            </a:r>
          </a:p>
          <a:p>
            <a:r>
              <a:rPr lang="en-US" dirty="0" smtClean="0"/>
              <a:t>Minimal interactions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239000" cy="1143000"/>
          </a:xfrm>
        </p:spPr>
        <p:txBody>
          <a:bodyPr/>
          <a:lstStyle/>
          <a:p>
            <a:r>
              <a:rPr lang="en-US" dirty="0" smtClean="0"/>
              <a:t>Birthday Party 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How gifts were given</a:t>
            </a:r>
          </a:p>
          <a:p>
            <a:r>
              <a:rPr lang="en-US" dirty="0" smtClean="0"/>
              <a:t>  One Day</a:t>
            </a:r>
          </a:p>
          <a:p>
            <a:r>
              <a:rPr lang="en-US" dirty="0" smtClean="0"/>
              <a:t>  Multiple interactions( children )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“In your opinion what is greetings and why is it important?” </a:t>
            </a:r>
            <a:endParaRPr lang="en-US" dirty="0" smtClean="0"/>
          </a:p>
          <a:p>
            <a:r>
              <a:rPr lang="en-US" dirty="0" smtClean="0"/>
              <a:t>Similar definition</a:t>
            </a:r>
          </a:p>
          <a:p>
            <a:r>
              <a:rPr lang="en-US" dirty="0" smtClean="0"/>
              <a:t>All the responses dealt with a positive outlook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215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Greetings in the Commonwealth of the Northern Mariana Islands</vt:lpstr>
      <vt:lpstr>Greetings</vt:lpstr>
      <vt:lpstr>Methodology</vt:lpstr>
      <vt:lpstr>Surveys</vt:lpstr>
      <vt:lpstr>Observations</vt:lpstr>
      <vt:lpstr>Thursday street market</vt:lpstr>
      <vt:lpstr>Stand sands Plaza </vt:lpstr>
      <vt:lpstr>Birthday Party !!</vt:lpstr>
      <vt:lpstr>Interviews</vt:lpstr>
      <vt:lpstr>Literature</vt:lpstr>
      <vt:lpstr>Findings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Greetings in the Commonwealth of the Northern Mariana Islands</dc:title>
  <dc:creator>ADMIN</dc:creator>
  <cp:lastModifiedBy>ADMIN</cp:lastModifiedBy>
  <cp:revision>14</cp:revision>
  <dcterms:created xsi:type="dcterms:W3CDTF">2017-12-03T14:09:02Z</dcterms:created>
  <dcterms:modified xsi:type="dcterms:W3CDTF">2017-12-04T00:30:49Z</dcterms:modified>
</cp:coreProperties>
</file>