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0"/>
    <p:restoredTop sz="94508"/>
  </p:normalViewPr>
  <p:slideViewPr>
    <p:cSldViewPr snapToGrid="0" snapToObjects="1">
      <p:cViewPr varScale="1">
        <p:scale>
          <a:sx n="85" d="100"/>
          <a:sy n="85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3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7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2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244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158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9808CF-DE6B-CB4E-92FD-6FF78A477FC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EC3CE6-9AA8-4645-8CD6-35FE1CB3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3024-43F2-2741-AD31-B3ADAEADD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Dance in the CNMI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26C3B-1988-FF46-99F4-A60ED1A83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446" y="4061576"/>
            <a:ext cx="9070848" cy="457201"/>
          </a:xfrm>
        </p:spPr>
        <p:txBody>
          <a:bodyPr>
            <a:noAutofit/>
          </a:bodyPr>
          <a:lstStyle/>
          <a:p>
            <a:r>
              <a:rPr lang="en-US" sz="2400" dirty="0" err="1"/>
              <a:t>ReavenJei</a:t>
            </a:r>
            <a:r>
              <a:rPr lang="en-US" sz="2400" dirty="0"/>
              <a:t> T. Cruz</a:t>
            </a:r>
          </a:p>
          <a:p>
            <a:r>
              <a:rPr lang="en-US" sz="2400" dirty="0"/>
              <a:t>EN101-06</a:t>
            </a:r>
          </a:p>
          <a:p>
            <a:r>
              <a:rPr lang="en-US" sz="2400" dirty="0"/>
              <a:t>09/25/18</a:t>
            </a:r>
          </a:p>
        </p:txBody>
      </p:sp>
    </p:spTree>
    <p:extLst>
      <p:ext uri="{BB962C8B-B14F-4D97-AF65-F5344CB8AC3E}">
        <p14:creationId xmlns:p14="http://schemas.microsoft.com/office/powerpoint/2010/main" val="170063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2E39-006E-4E49-B8B9-41B421BB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7ED57-2DF7-5A46-A0BD-56708E41A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87343"/>
            <a:ext cx="10058400" cy="5051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How Does Modern Dance Affect the CNMI’s Community?</a:t>
            </a:r>
          </a:p>
        </p:txBody>
      </p:sp>
    </p:spTree>
    <p:extLst>
      <p:ext uri="{BB962C8B-B14F-4D97-AF65-F5344CB8AC3E}">
        <p14:creationId xmlns:p14="http://schemas.microsoft.com/office/powerpoint/2010/main" val="345811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14C3E-2B99-B447-BD73-E194006D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1A6D-2CED-1C4C-BAF8-9B71A57B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Dance community has been growing and is not really focused on in the CNMI.</a:t>
            </a:r>
          </a:p>
          <a:p>
            <a:pPr lvl="1"/>
            <a:r>
              <a:rPr lang="en-US" dirty="0"/>
              <a:t>Would be great to look at how dance has affected the CNMI’s community.</a:t>
            </a:r>
          </a:p>
        </p:txBody>
      </p:sp>
    </p:spTree>
    <p:extLst>
      <p:ext uri="{BB962C8B-B14F-4D97-AF65-F5344CB8AC3E}">
        <p14:creationId xmlns:p14="http://schemas.microsoft.com/office/powerpoint/2010/main" val="210298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12D9-2505-A147-AA76-2621328F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YOU FIND 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92A5B-C76F-834F-91E7-D3476AFC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Academic and 4 Non-Academic sources found on the internet.</a:t>
            </a:r>
          </a:p>
          <a:p>
            <a:r>
              <a:rPr lang="en-US" dirty="0"/>
              <a:t>Will also collect information by planning out interviews and surveys.</a:t>
            </a:r>
          </a:p>
        </p:txBody>
      </p:sp>
    </p:spTree>
    <p:extLst>
      <p:ext uri="{BB962C8B-B14F-4D97-AF65-F5344CB8AC3E}">
        <p14:creationId xmlns:p14="http://schemas.microsoft.com/office/powerpoint/2010/main" val="5040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37A2-956C-FD4F-BB57-92F9C06E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DATA BE COLLECTED?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D5F53-6C40-FF43-96F1-ABEF1B6EB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Methods:</a:t>
            </a:r>
          </a:p>
          <a:p>
            <a:pPr lvl="1"/>
            <a:r>
              <a:rPr lang="en-US" dirty="0"/>
              <a:t>Create a survey for the class and create a survey based off of the comments received.</a:t>
            </a:r>
          </a:p>
          <a:p>
            <a:pPr lvl="1"/>
            <a:r>
              <a:rPr lang="en-US" dirty="0"/>
              <a:t>Will schedule interviews with people involved in the dance community such as dance choreographers and dance members.</a:t>
            </a:r>
          </a:p>
          <a:p>
            <a:pPr lvl="1"/>
            <a:r>
              <a:rPr lang="en-US" dirty="0"/>
              <a:t>Will schedule interviews with those who aren’t part of the dance community (non-dancers) such as an audience.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Note: Interviews with those who are involved with the dance community will have different set of questions from those who aren’t part.</a:t>
            </a:r>
          </a:p>
        </p:txBody>
      </p:sp>
    </p:spTree>
    <p:extLst>
      <p:ext uri="{BB962C8B-B14F-4D97-AF65-F5344CB8AC3E}">
        <p14:creationId xmlns:p14="http://schemas.microsoft.com/office/powerpoint/2010/main" val="316902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2FE-BDE9-8349-A3E2-2FD936B8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2D22EEC-67F7-9548-BFA8-772EB4939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48472" y="-48399"/>
            <a:ext cx="197027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Data Collection Schedule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E866455-8527-0044-8B13-26D6E19F4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51471"/>
              </p:ext>
            </p:extLst>
          </p:nvPr>
        </p:nvGraphicFramePr>
        <p:xfrm>
          <a:off x="1073686" y="2403119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23701138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57458279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26681295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990617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038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10/1-10/5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10/8-10/12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90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10/15-10/19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Outside of Studio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9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10/22-10/26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14158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824F01E-5B54-1644-8AC3-9FE7B2ECE07A}"/>
              </a:ext>
            </a:extLst>
          </p:cNvPr>
          <p:cNvSpPr txBox="1"/>
          <p:nvPr/>
        </p:nvSpPr>
        <p:spPr>
          <a:xfrm>
            <a:off x="4439586" y="1909810"/>
            <a:ext cx="331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Data Collection Schedule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AB51189-D700-AD48-BC61-569144CFC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82935"/>
              </p:ext>
            </p:extLst>
          </p:nvPr>
        </p:nvGraphicFramePr>
        <p:xfrm>
          <a:off x="2032000" y="5242064"/>
          <a:ext cx="812800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35322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09/27-11/23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54552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83291B7-7CD0-BB44-9FDE-D2137D3253F3}"/>
              </a:ext>
            </a:extLst>
          </p:cNvPr>
          <p:cNvSpPr txBox="1"/>
          <p:nvPr/>
        </p:nvSpPr>
        <p:spPr>
          <a:xfrm>
            <a:off x="4272196" y="4480443"/>
            <a:ext cx="364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Reading, Analyzing, and Writing Schedule</a:t>
            </a:r>
          </a:p>
        </p:txBody>
      </p:sp>
    </p:spTree>
    <p:extLst>
      <p:ext uri="{BB962C8B-B14F-4D97-AF65-F5344CB8AC3E}">
        <p14:creationId xmlns:p14="http://schemas.microsoft.com/office/powerpoint/2010/main" val="75604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4F2F-D675-794F-9E3D-CBCCADBA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IT BE APPROVED?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AF97-6E72-114E-BDBF-A227837EB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the community to support dance.</a:t>
            </a:r>
          </a:p>
          <a:p>
            <a:r>
              <a:rPr lang="en-US" dirty="0"/>
              <a:t>Allow those who don’t know the dance community well understand the purpose dancers have.</a:t>
            </a:r>
          </a:p>
          <a:p>
            <a:r>
              <a:rPr lang="en-US" dirty="0"/>
              <a:t>Hear what the community has to say about the dance community.</a:t>
            </a:r>
          </a:p>
        </p:txBody>
      </p:sp>
    </p:spTree>
    <p:extLst>
      <p:ext uri="{BB962C8B-B14F-4D97-AF65-F5344CB8AC3E}">
        <p14:creationId xmlns:p14="http://schemas.microsoft.com/office/powerpoint/2010/main" val="414549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{C6D3A2F5-FFC5-8F4D-BEB1-0E5A6327FCE3}tf10001067</Template>
  <TotalTime>60</TotalTime>
  <Words>248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Garamond</vt:lpstr>
      <vt:lpstr>Times New Roman</vt:lpstr>
      <vt:lpstr>Savon</vt:lpstr>
      <vt:lpstr>Dance in the CNMI</vt:lpstr>
      <vt:lpstr>PROPOSAL QUESTION</vt:lpstr>
      <vt:lpstr>WHY IS IT IMPORTANT?</vt:lpstr>
      <vt:lpstr>HOW WILL YOU FIND SOURCES?</vt:lpstr>
      <vt:lpstr>HOW WILL DATA BE COLLECTED?</vt:lpstr>
      <vt:lpstr>SCHEDULE</vt:lpstr>
      <vt:lpstr>WHY SHOULD IT BE APPROVED?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in the CNMI</dc:title>
  <dc:creator>Microsoft Office User</dc:creator>
  <cp:lastModifiedBy>Microsoft Office User</cp:lastModifiedBy>
  <cp:revision>12</cp:revision>
  <dcterms:created xsi:type="dcterms:W3CDTF">2018-09-24T14:57:37Z</dcterms:created>
  <dcterms:modified xsi:type="dcterms:W3CDTF">2018-09-27T12:04:13Z</dcterms:modified>
</cp:coreProperties>
</file>