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CREATE A LIMERICK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Co210-01</a:t>
            </a:r>
          </a:p>
          <a:p>
            <a:r>
              <a:rPr lang="en-US" dirty="0" smtClean="0"/>
              <a:t>KAREN DAVIS </a:t>
            </a:r>
          </a:p>
          <a:p>
            <a:r>
              <a:rPr lang="en-US" dirty="0" smtClean="0"/>
              <a:t>DR. KIMBERLY BUNTS-ANDERSON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81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275" y="1138535"/>
            <a:ext cx="798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A LIMERICK???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2410" y="2854712"/>
            <a:ext cx="6779941" cy="570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854712"/>
            <a:ext cx="501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HUMOROUS OR LIGHT VERSE (POEM)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92898" y="3424766"/>
            <a:ext cx="325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CONSISTS OF FIVE LINES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8251" y="3918857"/>
            <a:ext cx="384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FIRST, SECOND, AND FIFTH LINES RHYME</a:t>
            </a:r>
          </a:p>
          <a:p>
            <a:endParaRPr lang="en-US" dirty="0"/>
          </a:p>
          <a:p>
            <a:r>
              <a:rPr lang="en-US" dirty="0" smtClean="0"/>
              <a:t>THE THIRD AND FOURTH LINES RHYME AND ARE SHORTER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9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NEED…..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3" r="3220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IMAGINATION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SENSE OF HUMOR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CLASSIC LIMERICK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Follows </a:t>
            </a:r>
            <a:r>
              <a:rPr lang="en-US" dirty="0" err="1" smtClean="0"/>
              <a:t>aabba</a:t>
            </a:r>
            <a:r>
              <a:rPr lang="en-US" dirty="0" smtClean="0"/>
              <a:t> pattern and the third and fourth lines are shorter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93983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Hickory dickory dock </a:t>
            </a:r>
          </a:p>
          <a:p>
            <a:pPr algn="ctr"/>
            <a:r>
              <a:rPr lang="en-US" dirty="0" smtClean="0"/>
              <a:t>The mouse ran up the clock;</a:t>
            </a:r>
          </a:p>
          <a:p>
            <a:pPr algn="ctr"/>
            <a:r>
              <a:rPr lang="en-US" dirty="0" smtClean="0"/>
              <a:t>The clock struck one</a:t>
            </a:r>
          </a:p>
          <a:p>
            <a:pPr algn="ctr"/>
            <a:r>
              <a:rPr lang="en-US" dirty="0" smtClean="0"/>
              <a:t>And down  he run;</a:t>
            </a:r>
          </a:p>
          <a:p>
            <a:pPr algn="ctr"/>
            <a:r>
              <a:rPr lang="en-US" dirty="0" smtClean="0"/>
              <a:t>Hickory dickory dock.</a:t>
            </a:r>
          </a:p>
          <a:p>
            <a:pPr algn="ctr"/>
            <a:r>
              <a:rPr lang="en-US" dirty="0" smtClean="0"/>
              <a:t>-- Mother goose </a:t>
            </a:r>
          </a:p>
        </p:txBody>
      </p:sp>
    </p:spTree>
    <p:extLst>
      <p:ext uri="{BB962C8B-B14F-4D97-AF65-F5344CB8AC3E}">
        <p14:creationId xmlns:p14="http://schemas.microsoft.com/office/powerpoint/2010/main" val="17763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5417" y="2967335"/>
            <a:ext cx="68611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Are you ready?!?!?!</a:t>
            </a:r>
          </a:p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Let’s try it!!!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80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95</TotalTime>
  <Words>104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HOW TO CREATE A LIMERICK</vt:lpstr>
      <vt:lpstr>PowerPoint Presentation</vt:lpstr>
      <vt:lpstr>WHAT YOU NEED…..</vt:lpstr>
      <vt:lpstr>CLASSIC LIMERICK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 LIMERICK</dc:title>
  <dc:creator>Karen Davis</dc:creator>
  <cp:lastModifiedBy>Karen Davis</cp:lastModifiedBy>
  <cp:revision>6</cp:revision>
  <dcterms:created xsi:type="dcterms:W3CDTF">2015-12-15T09:05:00Z</dcterms:created>
  <dcterms:modified xsi:type="dcterms:W3CDTF">2015-12-15T10:51:25Z</dcterms:modified>
</cp:coreProperties>
</file>