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58" r:id="rId3"/>
    <p:sldId id="264" r:id="rId4"/>
    <p:sldId id="267" r:id="rId5"/>
    <p:sldId id="296" r:id="rId6"/>
    <p:sldId id="287" r:id="rId7"/>
    <p:sldId id="288" r:id="rId8"/>
    <p:sldId id="272" r:id="rId9"/>
    <p:sldId id="271" r:id="rId10"/>
    <p:sldId id="295" r:id="rId11"/>
    <p:sldId id="283" r:id="rId12"/>
    <p:sldId id="281" r:id="rId13"/>
    <p:sldId id="284" r:id="rId14"/>
    <p:sldId id="274" r:id="rId15"/>
    <p:sldId id="273" r:id="rId16"/>
    <p:sldId id="276" r:id="rId17"/>
    <p:sldId id="278" r:id="rId18"/>
    <p:sldId id="279" r:id="rId19"/>
    <p:sldId id="275" r:id="rId20"/>
    <p:sldId id="286" r:id="rId21"/>
    <p:sldId id="290" r:id="rId22"/>
    <p:sldId id="291" r:id="rId23"/>
    <p:sldId id="292" r:id="rId24"/>
    <p:sldId id="299" r:id="rId25"/>
    <p:sldId id="300" r:id="rId26"/>
    <p:sldId id="293" r:id="rId27"/>
    <p:sldId id="297" r:id="rId2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8" autoAdjust="0"/>
    <p:restoredTop sz="84400" autoAdjust="0"/>
  </p:normalViewPr>
  <p:slideViewPr>
    <p:cSldViewPr>
      <p:cViewPr varScale="1">
        <p:scale>
          <a:sx n="97" d="100"/>
          <a:sy n="97" d="100"/>
        </p:scale>
        <p:origin x="-202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C9ACD7-798F-49BA-87B2-614F28FF404A}" type="datetimeFigureOut">
              <a:rPr lang="ko-KR" altLang="en-US" smtClean="0"/>
              <a:pPr/>
              <a:t>2017-10-18</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DB9EE1-CE7F-4CAD-A431-F03BCBFA0C7F}"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Explain where,</a:t>
            </a:r>
            <a:r>
              <a:rPr lang="en-US" altLang="ko-KR" baseline="0" dirty="0" smtClean="0"/>
              <a:t> when, and why higher jump is good. </a:t>
            </a: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i="0" kern="1200" dirty="0" smtClean="0">
                <a:solidFill>
                  <a:schemeClr val="tx1"/>
                </a:solidFill>
                <a:latin typeface="+mn-lt"/>
                <a:ea typeface="+mn-ea"/>
                <a:cs typeface="+mn-cs"/>
              </a:rPr>
              <a:t>Jumping Higher Shows Your Athleticism</a:t>
            </a:r>
          </a:p>
          <a:p>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So here is a questions.</a:t>
            </a: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How to train</a:t>
            </a:r>
            <a:r>
              <a:rPr lang="en-US" altLang="ko-KR" baseline="0" dirty="0" smtClean="0"/>
              <a:t>?</a:t>
            </a:r>
            <a:endParaRPr lang="en-US" altLang="ko-KR" dirty="0" smtClean="0"/>
          </a:p>
          <a:p>
            <a:pPr>
              <a:buNone/>
            </a:pPr>
            <a:endParaRPr lang="en-US" altLang="ko-KR" dirty="0" smtClean="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13</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 two</a:t>
            </a:r>
            <a:r>
              <a:rPr lang="en-US" altLang="ko-KR" baseline="0" dirty="0" smtClean="0"/>
              <a:t> types of runner. Training anaerobic endurance is marathoner, and training explosive power is sprinter. It is easy to guess who can jump higher.</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14</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a:t>
            </a:r>
            <a:r>
              <a:rPr lang="en-US" altLang="ko-KR" baseline="0" dirty="0" smtClean="0"/>
              <a:t> is 2 types of muscles. It is three but type 2 a and b is similar types of muscle.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15</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Here’s type 1 muscle fibers.</a:t>
            </a:r>
            <a:r>
              <a:rPr lang="en-US" altLang="ko-KR" baseline="0" dirty="0" smtClean="0"/>
              <a:t> When they train this they will get a high stamina because they use oxygen when they training. They need to work out long time.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16</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 type 2. when they</a:t>
            </a:r>
            <a:r>
              <a:rPr lang="en-US" altLang="ko-KR" baseline="0" dirty="0" smtClean="0"/>
              <a:t> training they need to use a lot of energy in one time. They do not need to work out a long time but need to more recover times.</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17</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 differences</a:t>
            </a:r>
            <a:r>
              <a:rPr lang="en-US" altLang="ko-KR" baseline="0" dirty="0" smtClean="0"/>
              <a:t> when they train. Left is how much they need to use energy and bottom is muscle recovery.</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18</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Normally</a:t>
            </a:r>
            <a:r>
              <a:rPr lang="en-US" altLang="ko-KR" baseline="0" dirty="0" smtClean="0"/>
              <a:t> people have half </a:t>
            </a:r>
            <a:r>
              <a:rPr lang="en-US" altLang="ko-KR" baseline="0" dirty="0" smtClean="0"/>
              <a:t>of each muscle </a:t>
            </a:r>
            <a:r>
              <a:rPr lang="en-US" altLang="ko-KR" baseline="0" dirty="0" smtClean="0"/>
              <a:t>fibers. </a:t>
            </a:r>
            <a:r>
              <a:rPr lang="en-US" altLang="ko-KR" baseline="0" dirty="0" smtClean="0"/>
              <a:t>You can choose either side depending on what you want to be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19</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So</a:t>
            </a:r>
            <a:r>
              <a:rPr lang="en-US" altLang="ko-KR" baseline="0" dirty="0" smtClean="0"/>
              <a:t> how to train type two muscles? They need to training the right kind of strength.</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20</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It means do not work out a long times.</a:t>
            </a:r>
            <a:r>
              <a:rPr lang="en-US" altLang="ko-KR" baseline="0" dirty="0" smtClean="0"/>
              <a:t> If you do squat 30 min, dead-lift 30 min, box jump 30 min, and etc… you already pace yourself because when you do over-training, you will train your anaerobic endurance.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21</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I already</a:t>
            </a:r>
            <a:r>
              <a:rPr lang="en-US" altLang="ko-KR" baseline="0" dirty="0" smtClean="0"/>
              <a:t> mention that when you training you need to work with high resistance and velocity in short times. So when you work out in one set you have to do less than 8 and proper rest time between the sets.</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22</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200" b="1" i="0" kern="1200" dirty="0" smtClean="0">
                <a:solidFill>
                  <a:schemeClr val="tx1"/>
                </a:solidFill>
                <a:latin typeface="+mn-lt"/>
                <a:ea typeface="+mn-ea"/>
                <a:cs typeface="+mn-cs"/>
              </a:rPr>
              <a:t>Like</a:t>
            </a:r>
            <a:r>
              <a:rPr lang="en-US" altLang="ko-KR" sz="1200" b="1" i="0" kern="1200" baseline="0" dirty="0" smtClean="0">
                <a:solidFill>
                  <a:schemeClr val="tx1"/>
                </a:solidFill>
                <a:latin typeface="+mn-lt"/>
                <a:ea typeface="+mn-ea"/>
                <a:cs typeface="+mn-cs"/>
              </a:rPr>
              <a:t> their </a:t>
            </a:r>
            <a:r>
              <a:rPr lang="en-US" altLang="ko-KR" sz="1200" b="1" i="0" kern="1200" dirty="0" smtClean="0">
                <a:solidFill>
                  <a:schemeClr val="tx1"/>
                </a:solidFill>
                <a:latin typeface="+mn-lt"/>
                <a:ea typeface="+mn-ea"/>
                <a:cs typeface="+mn-cs"/>
              </a:rPr>
              <a:t>strength </a:t>
            </a:r>
            <a:r>
              <a:rPr lang="en-US" altLang="ko-KR" sz="1200" b="1" i="0" kern="1200" dirty="0" smtClean="0">
                <a:solidFill>
                  <a:schemeClr val="tx1"/>
                </a:solidFill>
                <a:latin typeface="+mn-lt"/>
                <a:ea typeface="+mn-ea"/>
                <a:cs typeface="+mn-cs"/>
              </a:rPr>
              <a:t>and </a:t>
            </a:r>
            <a:r>
              <a:rPr lang="en-US" altLang="ko-KR" sz="1200" b="1" i="0" kern="1200" dirty="0" smtClean="0">
                <a:solidFill>
                  <a:schemeClr val="tx1"/>
                </a:solidFill>
                <a:latin typeface="+mn-lt"/>
                <a:ea typeface="+mn-ea"/>
                <a:cs typeface="+mn-cs"/>
              </a:rPr>
              <a:t>agility.</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i="0" kern="1200" dirty="0" smtClean="0">
                <a:solidFill>
                  <a:schemeClr val="tx1"/>
                </a:solidFill>
                <a:latin typeface="+mn-lt"/>
                <a:ea typeface="+mn-ea"/>
                <a:cs typeface="+mn-cs"/>
              </a:rPr>
              <a:t>They will Get More Playing Time because they will</a:t>
            </a:r>
            <a:r>
              <a:rPr lang="en-US" altLang="ko-KR" sz="1200" b="1" i="0" kern="1200" baseline="0" dirty="0" smtClean="0">
                <a:solidFill>
                  <a:schemeClr val="tx1"/>
                </a:solidFill>
                <a:latin typeface="+mn-lt"/>
                <a:ea typeface="+mn-ea"/>
                <a:cs typeface="+mn-cs"/>
              </a:rPr>
              <a:t> be able to get more points on offense and block the point on defense.</a:t>
            </a:r>
            <a:endParaRPr lang="en-US" altLang="ko-KR" sz="1200" b="1" i="0" kern="1200" dirty="0" smtClean="0">
              <a:solidFill>
                <a:schemeClr val="tx1"/>
              </a:solidFill>
              <a:latin typeface="+mn-lt"/>
              <a:ea typeface="+mn-ea"/>
              <a:cs typeface="+mn-cs"/>
            </a:endParaRPr>
          </a:p>
          <a:p>
            <a:r>
              <a:rPr lang="en-US" altLang="ko-KR" sz="1200" b="1" i="0" kern="1200" dirty="0" smtClean="0">
                <a:solidFill>
                  <a:schemeClr val="tx1"/>
                </a:solidFill>
                <a:latin typeface="+mn-lt"/>
                <a:ea typeface="+mn-ea"/>
                <a:cs typeface="+mn-cs"/>
              </a:rPr>
              <a:t> </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3</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Strength without quickness,</a:t>
            </a:r>
            <a:r>
              <a:rPr lang="en-US" altLang="ko-KR" baseline="0" dirty="0" smtClean="0"/>
              <a:t> you cannot jump higher. </a:t>
            </a:r>
            <a:r>
              <a:rPr lang="en-US" altLang="ko-KR" dirty="0" smtClean="0"/>
              <a:t>We are not a power-lifter</a:t>
            </a:r>
            <a:r>
              <a:rPr lang="en-US" altLang="ko-KR" baseline="0" dirty="0" smtClean="0"/>
              <a:t> or bodybuilder. So when you train, you need to move the weight as fast as possible. We don’t jump slowly. When jumpers jump, they will pop it up their body with short amount of time.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23</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If you work</a:t>
            </a:r>
            <a:r>
              <a:rPr lang="en-US" altLang="ko-KR" baseline="0" dirty="0" smtClean="0"/>
              <a:t> out with jumping low in 100 times, they will work out anaerobic endurance. If they jump as hard as possible 1-5 times, they train explosive strength.</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24</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so</a:t>
            </a:r>
            <a:r>
              <a:rPr lang="en-US" altLang="ko-KR" baseline="0" dirty="0" smtClean="0"/>
              <a:t> when they work out with high resistance and velocity. It means work out as strong as you possible and as fast as you possible. Also there some rules when you train type 2 muscles.</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25</a:t>
            </a:fld>
            <a:endParaRPr lang="ko-K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So when</a:t>
            </a:r>
            <a:r>
              <a:rPr lang="en-US" altLang="ko-KR" baseline="0" dirty="0" smtClean="0"/>
              <a:t> you train, you need to work out strength and quickness because here is a formula that explosion is come from strength times quickness. And when you work out these, you can probability be like this.</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26</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en-US" altLang="ko-KR" dirty="0" smtClean="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27</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a:t>
            </a:r>
            <a:r>
              <a:rPr lang="en-US" altLang="ko-KR" baseline="0" dirty="0" smtClean="0"/>
              <a:t> is a big three categories to become a better jumper. First one is strength to overcome resistance. Second is quickness how fast you move. Last is technique coordination the movement. All of these three is very important, but presentation time is limited so I will only talk about strength part.</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4</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a:t>
            </a:r>
            <a:r>
              <a:rPr lang="en-US" altLang="ko-KR" baseline="0" dirty="0" smtClean="0"/>
              <a:t> first misconception on the next slide.</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5</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If you</a:t>
            </a:r>
            <a:r>
              <a:rPr lang="en-US" altLang="ko-KR" baseline="0" dirty="0" smtClean="0"/>
              <a:t> were weighed down, not only your fat are reduced but also your muscles. So if you can jump 20 inch right now, you can jump less than 20 inch when you lose your weight. </a:t>
            </a:r>
            <a:endParaRPr lang="ko-KR" altLang="en-US" dirty="0" smtClean="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6</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aseline="0" dirty="0" smtClean="0"/>
              <a:t>Except when you did a proper diet.</a:t>
            </a:r>
            <a:r>
              <a:rPr lang="en-US" altLang="ko-KR" dirty="0" smtClean="0"/>
              <a:t> Proper</a:t>
            </a:r>
            <a:r>
              <a:rPr lang="en-US" altLang="ko-KR" baseline="0" dirty="0" smtClean="0"/>
              <a:t> diet is lose the fat not a muscles. So here is a key, you need to become strong at your body </a:t>
            </a:r>
            <a:r>
              <a:rPr lang="en-US" altLang="ko-KR" b="0" baseline="0" dirty="0" smtClean="0"/>
              <a:t>weight. And here is a second misconception on a next slide. Do you think that ~</a:t>
            </a:r>
            <a:endParaRPr lang="ko-KR" altLang="en-US" b="0"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7</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8</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Can jump high? Probably</a:t>
            </a:r>
            <a:r>
              <a:rPr lang="en-US" altLang="ko-KR" baseline="0" dirty="0" smtClean="0"/>
              <a:t> not. As I already mention about relative strength, you need to be strong at your bodyweight. Here is a short video to show what relative strength. </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9</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That strong</a:t>
            </a:r>
            <a:r>
              <a:rPr lang="en-US" altLang="ko-KR" baseline="0" dirty="0" smtClean="0"/>
              <a:t> at there bodyweight but their body is not looks like a bodybuilders or power-lifters. These guys can jump more than 38 inches. </a:t>
            </a:r>
            <a:endParaRPr lang="ko-KR" altLang="en-US" dirty="0"/>
          </a:p>
        </p:txBody>
      </p:sp>
      <p:sp>
        <p:nvSpPr>
          <p:cNvPr id="4" name="슬라이드 번호 개체 틀 3"/>
          <p:cNvSpPr>
            <a:spLocks noGrp="1"/>
          </p:cNvSpPr>
          <p:nvPr>
            <p:ph type="sldNum" sz="quarter" idx="10"/>
          </p:nvPr>
        </p:nvSpPr>
        <p:spPr/>
        <p:txBody>
          <a:bodyPr/>
          <a:lstStyle/>
          <a:p>
            <a:fld id="{2ADB9EE1-CE7F-4CAD-A431-F03BCBFA0C7F}" type="slidenum">
              <a:rPr lang="ko-KR" altLang="en-US" smtClean="0"/>
              <a:pPr/>
              <a:t>12</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1" name="직사각형 20"/>
          <p:cNvSpPr/>
          <p:nvPr/>
        </p:nvSpPr>
        <p:spPr>
          <a:xfrm>
            <a:off x="428596" y="6"/>
            <a:ext cx="8286808"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ctrTitle"/>
          </p:nvPr>
        </p:nvSpPr>
        <p:spPr>
          <a:xfrm>
            <a:off x="714348" y="2143116"/>
            <a:ext cx="7643866" cy="1500198"/>
          </a:xfrm>
        </p:spPr>
        <p:txBody>
          <a:bodyPr anchor="ctr"/>
          <a:lstStyle>
            <a:lvl1pPr algn="ctr">
              <a:defRPr>
                <a:solidFill>
                  <a:schemeClr val="tx1"/>
                </a:solidFill>
              </a:defRPr>
            </a:lvl1pPr>
          </a:lstStyle>
          <a:p>
            <a:r>
              <a:rPr kumimoji="0" lang="ko-KR" altLang="en-US" smtClean="0"/>
              <a:t>마스터 제목 스타일 편집</a:t>
            </a:r>
            <a:endParaRPr kumimoji="0" lang="en-US"/>
          </a:p>
        </p:txBody>
      </p:sp>
      <p:sp>
        <p:nvSpPr>
          <p:cNvPr id="3" name="부제목 2"/>
          <p:cNvSpPr>
            <a:spLocks noGrp="1"/>
          </p:cNvSpPr>
          <p:nvPr>
            <p:ph type="subTitle" idx="1"/>
          </p:nvPr>
        </p:nvSpPr>
        <p:spPr>
          <a:xfrm>
            <a:off x="785786" y="3786190"/>
            <a:ext cx="7500990" cy="857256"/>
          </a:xfrm>
        </p:spPr>
        <p:txBody>
          <a:bodyPr anchor="t"/>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ko-KR" altLang="en-US" smtClean="0"/>
              <a:t>마스터 부제목 스타일 편집</a:t>
            </a:r>
            <a:endParaRPr kumimoji="0" lang="en-US"/>
          </a:p>
        </p:txBody>
      </p:sp>
      <p:sp>
        <p:nvSpPr>
          <p:cNvPr id="4" name="날짜 개체 틀 3"/>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EB0A93B-BA2A-465F-92ED-1DA017153327}"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nchor="b"/>
          <a:lstStyle>
            <a:lvl1pPr>
              <a:defRPr b="0"/>
            </a:lvl1p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1500175"/>
            <a:ext cx="8229600" cy="4625989"/>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EB0A93B-BA2A-465F-92ED-1DA017153327}" type="slidenum">
              <a:rPr lang="ko-KR" altLang="en-US" smtClean="0"/>
              <a:pPr/>
              <a:t>‹#›</a:t>
            </a:fld>
            <a:endParaRPr lang="ko-KR" altLang="en-US"/>
          </a:p>
        </p:txBody>
      </p:sp>
      <p:cxnSp>
        <p:nvCxnSpPr>
          <p:cNvPr id="8" name="직선 연결선 7"/>
          <p:cNvCxnSpPr/>
          <p:nvPr/>
        </p:nvCxnSpPr>
        <p:spPr>
          <a:xfrm>
            <a:off x="455646" y="1428736"/>
            <a:ext cx="8215370" cy="1588"/>
          </a:xfrm>
          <a:prstGeom prst="line">
            <a:avLst/>
          </a:prstGeom>
          <a:noFill/>
          <a:ln w="28575" cap="sq" cmpd="sng" algn="ctr">
            <a:solidFill>
              <a:srgbClr val="E49458"/>
            </a:solidFill>
            <a:prstDash val="solid"/>
          </a:ln>
          <a:effectLst>
            <a:outerShdw blurRad="12700" dir="5400000" algn="tl">
              <a:srgbClr val="EBE9ED">
                <a:alpha val="27450"/>
              </a:srgbClr>
            </a:outerShdw>
          </a:effectLst>
          <a:scene3d>
            <a:camera prst="orthographicFront" fov="0">
              <a:rot lat="0" lon="0" rev="0"/>
            </a:camera>
            <a:lightRig rig="soft" dir="t">
              <a:rot lat="0" lon="0" rev="19200000"/>
            </a:lightRig>
          </a:scene3d>
          <a:sp3d prstMaterial="matte">
            <a:bevelT h="88900"/>
            <a:contourClr>
              <a:srgbClr val="E49458">
                <a:tint val="100000"/>
                <a:shade val="100000"/>
                <a:hueMod val="100000"/>
                <a:satMod val="100000"/>
              </a:srgbClr>
            </a:contourClr>
          </a:sp3d>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7" name="직사각형 6"/>
          <p:cNvSpPr/>
          <p:nvPr/>
        </p:nvSpPr>
        <p:spPr>
          <a:xfrm>
            <a:off x="7643834" y="-15949"/>
            <a:ext cx="1500166"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세로 제목 1"/>
          <p:cNvSpPr>
            <a:spLocks noGrp="1"/>
          </p:cNvSpPr>
          <p:nvPr>
            <p:ph type="title" orient="vert"/>
          </p:nvPr>
        </p:nvSpPr>
        <p:spPr>
          <a:xfrm>
            <a:off x="7643834" y="285728"/>
            <a:ext cx="1214446" cy="6286546"/>
          </a:xfrm>
          <a:noFill/>
        </p:spPr>
        <p:txBody>
          <a:bodyPr vert="eaVert" anchor="b"/>
          <a:lstStyle>
            <a:lvl1pPr algn="ctr">
              <a:defRPr b="0"/>
            </a:lvl1p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571481"/>
            <a:ext cx="7115196" cy="5715044"/>
          </a:xfrm>
        </p:spPr>
        <p:txBody>
          <a:bodyPr vert="eaVert"/>
          <a:lstStyle>
            <a:lvl1pPr>
              <a:defRPr sz="2800"/>
            </a:lvl1pPr>
            <a:lvl2pPr>
              <a:defRPr sz="2400"/>
            </a:lvl2pPr>
            <a:lvl3pPr>
              <a:defRPr sz="2000"/>
            </a:lvl3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EB0A93B-BA2A-465F-92ED-1DA017153327}"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bg>
      <p:bgRef idx="1003">
        <a:schemeClr val="bg1"/>
      </p:bgRef>
    </p:bg>
    <p:spTree>
      <p:nvGrpSpPr>
        <p:cNvPr id="1" name=""/>
        <p:cNvGrpSpPr/>
        <p:nvPr/>
      </p:nvGrpSpPr>
      <p:grpSpPr>
        <a:xfrm>
          <a:off x="0" y="0"/>
          <a:ext cx="0" cy="0"/>
          <a:chOff x="0" y="0"/>
          <a:chExt cx="0" cy="0"/>
        </a:xfrm>
      </p:grpSpPr>
      <p:sp>
        <p:nvSpPr>
          <p:cNvPr id="11" name="직사각형 10"/>
          <p:cNvSpPr/>
          <p:nvPr/>
        </p:nvSpPr>
        <p:spPr>
          <a:xfrm>
            <a:off x="0" y="1"/>
            <a:ext cx="28572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3" name="내용 개체 틀 2"/>
          <p:cNvSpPr>
            <a:spLocks noGrp="1"/>
          </p:cNvSpPr>
          <p:nvPr>
            <p:ph idx="1"/>
          </p:nvPr>
        </p:nvSpPr>
        <p:spPr/>
        <p:txBody>
          <a:bodyPr/>
          <a:lstStyle>
            <a:lvl1pPr>
              <a:buSzPct val="70000"/>
              <a:buFont typeface="Wingdings"/>
              <a:buChar char=""/>
              <a:defRPr/>
            </a:lvl1pPr>
            <a:lvl2pPr>
              <a:buSzPct val="120000"/>
              <a:defRPr/>
            </a:lvl2pPr>
            <a:lvl3pPr>
              <a:buSzPct val="120000"/>
              <a:defRPr/>
            </a:lvl3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EB0A93B-BA2A-465F-92ED-1DA017153327}" type="slidenum">
              <a:rPr lang="ko-KR" altLang="en-US" smtClean="0"/>
              <a:pPr/>
              <a:t>‹#›</a:t>
            </a:fld>
            <a:endParaRPr lang="ko-KR" altLang="en-US"/>
          </a:p>
        </p:txBody>
      </p:sp>
      <p:sp>
        <p:nvSpPr>
          <p:cNvPr id="2" name="제목 1"/>
          <p:cNvSpPr>
            <a:spLocks noGrp="1"/>
          </p:cNvSpPr>
          <p:nvPr>
            <p:ph type="title"/>
          </p:nvPr>
        </p:nvSpPr>
        <p:spPr>
          <a:xfrm>
            <a:off x="303475" y="285728"/>
            <a:ext cx="8554805" cy="939784"/>
          </a:xfrm>
        </p:spPr>
        <p:txBody>
          <a:bodyPr/>
          <a:lstStyle>
            <a:lvl1pPr>
              <a:defRPr b="0"/>
            </a:lvl1pPr>
          </a:lstStyle>
          <a:p>
            <a:r>
              <a:rPr kumimoji="0" lang="ko-KR" altLang="en-US" smtClean="0"/>
              <a:t>마스터 제목 스타일 편집</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bg>
      <p:bgRef idx="1001">
        <a:schemeClr val="bg1"/>
      </p:bgRef>
    </p:bg>
    <p:spTree>
      <p:nvGrpSpPr>
        <p:cNvPr id="1" name=""/>
        <p:cNvGrpSpPr/>
        <p:nvPr/>
      </p:nvGrpSpPr>
      <p:grpSpPr>
        <a:xfrm>
          <a:off x="0" y="0"/>
          <a:ext cx="0" cy="0"/>
          <a:chOff x="0" y="0"/>
          <a:chExt cx="0" cy="0"/>
        </a:xfrm>
      </p:grpSpPr>
      <p:sp>
        <p:nvSpPr>
          <p:cNvPr id="9" name="직사각형 8"/>
          <p:cNvSpPr/>
          <p:nvPr/>
        </p:nvSpPr>
        <p:spPr>
          <a:xfrm>
            <a:off x="0" y="9"/>
            <a:ext cx="456478" cy="6857999"/>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title"/>
          </p:nvPr>
        </p:nvSpPr>
        <p:spPr>
          <a:xfrm>
            <a:off x="500034" y="3071810"/>
            <a:ext cx="7715304" cy="1504952"/>
          </a:xfrm>
        </p:spPr>
        <p:txBody>
          <a:bodyPr anchor="ctr"/>
          <a:lstStyle>
            <a:lvl1pPr algn="l">
              <a:defRPr sz="4000" b="0" cap="all">
                <a:effectLst>
                  <a:outerShdw blurRad="44450" dist="25400" dir="2700000" algn="tl" rotWithShape="0">
                    <a:schemeClr val="bg1">
                      <a:alpha val="51000"/>
                    </a:schemeClr>
                  </a:outerShdw>
                </a:effectLst>
              </a:defRPr>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500034" y="4500570"/>
            <a:ext cx="7715304" cy="1643064"/>
          </a:xfrm>
        </p:spPr>
        <p:txBody>
          <a:bodyPr anchor="t"/>
          <a:lstStyle>
            <a:lvl1pPr marL="0" indent="0">
              <a:buNone/>
              <a:defRPr sz="2000">
                <a:solidFill>
                  <a:schemeClr val="tx2"/>
                </a:solidFill>
              </a:defRPr>
            </a:lvl1pPr>
            <a:lvl2pPr marL="457200" indent="0">
              <a:buNone/>
              <a:defRPr sz="1800">
                <a:solidFill>
                  <a:schemeClr val="tx2"/>
                </a:solidFill>
              </a:defRPr>
            </a:lvl2pPr>
            <a:lvl3pPr marL="914400" indent="0">
              <a:buNone/>
              <a:defRPr sz="1600">
                <a:solidFill>
                  <a:schemeClr val="tx2"/>
                </a:solidFill>
              </a:defRPr>
            </a:lvl3pPr>
            <a:lvl4pPr marL="1371600" indent="0">
              <a:buNone/>
              <a:defRPr sz="1400">
                <a:solidFill>
                  <a:schemeClr val="tx2"/>
                </a:solidFill>
              </a:defRPr>
            </a:lvl4pPr>
            <a:lvl5pPr marL="1828800" indent="0">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EB0A93B-BA2A-465F-92ED-1DA017153327}" type="slidenum">
              <a:rPr lang="ko-KR" altLang="en-US" smtClean="0"/>
              <a:pPr/>
              <a:t>‹#›</a:t>
            </a:fld>
            <a:endParaRPr lang="ko-KR" altLang="en-US"/>
          </a:p>
        </p:txBody>
      </p:sp>
      <p:cxnSp>
        <p:nvCxnSpPr>
          <p:cNvPr id="16" name="직선 연결선 15"/>
          <p:cNvCxnSpPr/>
          <p:nvPr/>
        </p:nvCxnSpPr>
        <p:spPr>
          <a:xfrm>
            <a:off x="500034" y="4429132"/>
            <a:ext cx="7715304" cy="1588"/>
          </a:xfrm>
          <a:prstGeom prst="line">
            <a:avLst/>
          </a:prstGeom>
        </p:spPr>
        <p:style>
          <a:lnRef idx="3">
            <a:schemeClr val="accent1"/>
          </a:lnRef>
          <a:fillRef idx="0">
            <a:schemeClr val="accent1"/>
          </a:fillRef>
          <a:effectRef idx="2">
            <a:schemeClr val="accent1"/>
          </a:effectRef>
          <a:fontRef idx="minor">
            <a:schemeClr val="tx1"/>
          </a:fontRef>
        </p:style>
      </p:cxnSp>
      <p:sp>
        <p:nvSpPr>
          <p:cNvPr id="8" name="날짜 개체 틀 7"/>
          <p:cNvSpPr>
            <a:spLocks noGrp="1"/>
          </p:cNvSpPr>
          <p:nvPr>
            <p:ph type="dt" sz="half" idx="13"/>
          </p:nvPr>
        </p:nvSpPr>
        <p:spPr/>
        <p:txBody>
          <a:bodyPr/>
          <a:lstStyle/>
          <a:p>
            <a:fld id="{2AA2B82B-7498-49BC-92E1-32FCFC1D2B4A}" type="datetimeFigureOut">
              <a:rPr lang="ko-KR" altLang="en-US" smtClean="0"/>
              <a:pPr/>
              <a:t>2017-10-18</a:t>
            </a:fld>
            <a:endParaRPr lang="ko-KR"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직사각형 7"/>
          <p:cNvSpPr/>
          <p:nvPr/>
        </p:nvSpPr>
        <p:spPr>
          <a:xfrm>
            <a:off x="0" y="285728"/>
            <a:ext cx="9144032" cy="114301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title"/>
          </p:nvPr>
        </p:nvSpPr>
        <p:spPr/>
        <p:txBody>
          <a:bodyPr/>
          <a:lstStyle>
            <a:lvl1pPr>
              <a:defRPr b="0"/>
            </a:lvl1pPr>
          </a:lstStyle>
          <a:p>
            <a:r>
              <a:rPr kumimoji="0" lang="ko-KR" altLang="en-US" smtClean="0"/>
              <a:t>마스터 제목 스타일 편집</a:t>
            </a:r>
            <a:endParaRPr kumimoji="0" lang="en-US"/>
          </a:p>
        </p:txBody>
      </p:sp>
      <p:sp>
        <p:nvSpPr>
          <p:cNvPr id="3" name="내용 개체 틀 2"/>
          <p:cNvSpPr>
            <a:spLocks noGrp="1"/>
          </p:cNvSpPr>
          <p:nvPr>
            <p:ph sz="half" idx="1"/>
          </p:nvPr>
        </p:nvSpPr>
        <p:spPr bwMode="invGray">
          <a:xfrm>
            <a:off x="785782" y="1643050"/>
            <a:ext cx="3786218" cy="4429156"/>
          </a:xfrm>
          <a:prstGeom prst="roundRect">
            <a:avLst>
              <a:gd name="adj" fmla="val 5345"/>
            </a:avLst>
          </a:prstGeom>
          <a:solidFill>
            <a:schemeClr val="tx2">
              <a:tint val="50000"/>
              <a:alpha val="50000"/>
            </a:schemeClr>
          </a:solidFill>
          <a:effectLst/>
          <a:scene3d>
            <a:camera prst="orthographicFront"/>
            <a:lightRig rig="threePt" dir="t"/>
          </a:scene3d>
          <a:sp3d contourW="12700">
            <a:bevelT/>
            <a:contourClr>
              <a:schemeClr val="bg2"/>
            </a:contourClr>
          </a:sp3d>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내용 개체 틀 3"/>
          <p:cNvSpPr>
            <a:spLocks noGrp="1"/>
          </p:cNvSpPr>
          <p:nvPr>
            <p:ph sz="half" idx="2"/>
          </p:nvPr>
        </p:nvSpPr>
        <p:spPr bwMode="invGray">
          <a:xfrm>
            <a:off x="4714876" y="1643050"/>
            <a:ext cx="3785616" cy="4429156"/>
          </a:xfrm>
          <a:prstGeom prst="roundRect">
            <a:avLst>
              <a:gd name="adj" fmla="val 6980"/>
            </a:avLst>
          </a:prstGeom>
          <a:solidFill>
            <a:schemeClr val="tx2">
              <a:tint val="75000"/>
              <a:alpha val="50000"/>
            </a:schemeClr>
          </a:solidFill>
          <a:effectLst/>
          <a:scene3d>
            <a:camera prst="orthographicFront"/>
            <a:lightRig rig="threePt" dir="t"/>
          </a:scene3d>
          <a:sp3d contourW="12700">
            <a:bevelT/>
            <a:contourClr>
              <a:schemeClr val="bg2"/>
            </a:contourClr>
          </a:sp3d>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EB0A93B-BA2A-465F-92ED-1DA017153327}"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b="0"/>
            </a:lvl1pPr>
          </a:lstStyle>
          <a:p>
            <a:r>
              <a:rPr kumimoji="0" lang="ko-KR" altLang="en-US" smtClean="0"/>
              <a:t>마스터 제목 스타일 편집</a:t>
            </a:r>
            <a:endParaRPr kumimoji="0" lang="en-US"/>
          </a:p>
        </p:txBody>
      </p:sp>
      <p:sp>
        <p:nvSpPr>
          <p:cNvPr id="7" name="날짜 개체 틀 6"/>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7EB0A93B-BA2A-465F-92ED-1DA017153327}" type="slidenum">
              <a:rPr lang="ko-KR" altLang="en-US" smtClean="0"/>
              <a:pPr/>
              <a:t>‹#›</a:t>
            </a:fld>
            <a:endParaRPr lang="ko-KR" altLang="en-US"/>
          </a:p>
        </p:txBody>
      </p:sp>
      <p:sp>
        <p:nvSpPr>
          <p:cNvPr id="10" name="내용 개체 틀 9"/>
          <p:cNvSpPr>
            <a:spLocks noGrp="1"/>
          </p:cNvSpPr>
          <p:nvPr>
            <p:ph sz="half" idx="2"/>
          </p:nvPr>
        </p:nvSpPr>
        <p:spPr bwMode="invGray">
          <a:xfrm>
            <a:off x="500038" y="1500174"/>
            <a:ext cx="4000529" cy="3786214"/>
          </a:xfrm>
          <a:prstGeom prst="roundRect">
            <a:avLst>
              <a:gd name="adj" fmla="val 5345"/>
            </a:avLst>
          </a:prstGeom>
          <a:gradFill flip="none" rotWithShape="1">
            <a:gsLst>
              <a:gs pos="0">
                <a:schemeClr val="accent1">
                  <a:shade val="75000"/>
                  <a:alpha val="50000"/>
                </a:schemeClr>
              </a:gs>
              <a:gs pos="100000">
                <a:schemeClr val="accent1">
                  <a:shade val="75000"/>
                  <a:tint val="20000"/>
                  <a:alpha val="50000"/>
                </a:schemeClr>
              </a:gs>
            </a:gsLst>
            <a:lin ang="13500000" scaled="1"/>
            <a:tileRect/>
          </a:gradFill>
          <a:effectLst/>
          <a:scene3d>
            <a:camera prst="orthographicFront"/>
            <a:lightRig rig="glow" dir="t">
              <a:rot lat="0" lon="0" rev="4800000"/>
            </a:lightRig>
          </a:scene3d>
          <a:sp3d extrusionH="12700" contourW="12700" prstMaterial="powder">
            <a:bevelT h="12700"/>
            <a:bevelB h="50800"/>
            <a:contourClr>
              <a:schemeClr val="bg2"/>
            </a:contourClr>
          </a:sp3d>
        </p:spPr>
        <p:txBody>
          <a:bodyPr/>
          <a:lstStyle>
            <a:lvl1pPr>
              <a:defRPr sz="2800">
                <a:solidFill>
                  <a:schemeClr val="tx1">
                    <a:tint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3" name="텍스트 개체 틀 2"/>
          <p:cNvSpPr>
            <a:spLocks noGrp="1"/>
          </p:cNvSpPr>
          <p:nvPr>
            <p:ph type="body" idx="1"/>
          </p:nvPr>
        </p:nvSpPr>
        <p:spPr bwMode="ltGray">
          <a:xfrm>
            <a:off x="500038" y="5429264"/>
            <a:ext cx="4005072" cy="714380"/>
          </a:xfrm>
          <a:prstGeom prst="roundRect">
            <a:avLst>
              <a:gd name="adj" fmla="val 16667"/>
            </a:avLst>
          </a:prstGeom>
          <a:noFill/>
          <a:ln>
            <a:noFill/>
          </a:ln>
          <a:effectLst/>
        </p:spPr>
        <p:txBody>
          <a:bodyPr anchor="ctr"/>
          <a:lstStyle>
            <a:lvl1pPr marL="0" indent="0" algn="ctr">
              <a:buNone/>
              <a:defRPr sz="2400" b="0">
                <a:solidFill>
                  <a:schemeClr val="tx1"/>
                </a:solidFill>
              </a:defRPr>
            </a:lvl1pPr>
            <a:lvl2pPr marL="457200" indent="0" algn="ctr">
              <a:buNone/>
              <a:defRPr sz="2000" b="0">
                <a:solidFill>
                  <a:schemeClr val="tx1"/>
                </a:solidFill>
              </a:defRPr>
            </a:lvl2pPr>
            <a:lvl3pPr marL="914400" indent="0" algn="ctr">
              <a:buNone/>
              <a:defRPr sz="1800" b="0">
                <a:solidFill>
                  <a:schemeClr val="tx1"/>
                </a:solidFill>
              </a:defRPr>
            </a:lvl3pPr>
            <a:lvl4pPr marL="1371600" indent="0" algn="ctr">
              <a:buNone/>
              <a:defRPr sz="1600" b="0">
                <a:solidFill>
                  <a:schemeClr val="tx1"/>
                </a:solidFill>
              </a:defRPr>
            </a:lvl4pPr>
            <a:lvl5pPr marL="1828800" indent="0" algn="ctr">
              <a:buNone/>
              <a:defRPr sz="1600" b="0">
                <a:solidFill>
                  <a:schemeClr val="tx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smtClean="0"/>
              <a:t>마스터 텍스트 스타일을 편집합니다</a:t>
            </a:r>
          </a:p>
        </p:txBody>
      </p:sp>
      <p:sp>
        <p:nvSpPr>
          <p:cNvPr id="12" name="내용 개체 틀 11"/>
          <p:cNvSpPr>
            <a:spLocks noGrp="1"/>
          </p:cNvSpPr>
          <p:nvPr>
            <p:ph sz="half" idx="4"/>
          </p:nvPr>
        </p:nvSpPr>
        <p:spPr bwMode="invGray">
          <a:xfrm>
            <a:off x="4716932" y="1500174"/>
            <a:ext cx="4000529" cy="3786214"/>
          </a:xfrm>
          <a:prstGeom prst="roundRect">
            <a:avLst>
              <a:gd name="adj" fmla="val 5345"/>
            </a:avLst>
          </a:prstGeom>
          <a:gradFill flip="none" rotWithShape="1">
            <a:gsLst>
              <a:gs pos="0">
                <a:schemeClr val="accent2">
                  <a:shade val="75000"/>
                  <a:alpha val="50000"/>
                </a:schemeClr>
              </a:gs>
              <a:gs pos="100000">
                <a:schemeClr val="accent2">
                  <a:tint val="20000"/>
                  <a:alpha val="50000"/>
                </a:schemeClr>
              </a:gs>
            </a:gsLst>
            <a:lin ang="13500000" scaled="1"/>
            <a:tileRect/>
          </a:gradFill>
          <a:effectLst/>
          <a:scene3d>
            <a:camera prst="orthographicFront"/>
            <a:lightRig rig="glow" dir="t">
              <a:rot lat="0" lon="0" rev="4800000"/>
            </a:lightRig>
          </a:scene3d>
          <a:sp3d extrusionH="12700" contourW="12700" prstMaterial="powder">
            <a:bevelT h="12700"/>
            <a:bevelB h="50800"/>
            <a:contourClr>
              <a:schemeClr val="bg2"/>
            </a:contourClr>
          </a:sp3d>
        </p:spPr>
        <p:txBody>
          <a:bodyPr/>
          <a:lstStyle>
            <a:lvl1pPr>
              <a:defRPr sz="2800">
                <a:solidFill>
                  <a:schemeClr val="tx1">
                    <a:tint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텍스트 개체 틀 4"/>
          <p:cNvSpPr>
            <a:spLocks noGrp="1"/>
          </p:cNvSpPr>
          <p:nvPr>
            <p:ph type="body" sz="quarter" idx="3"/>
          </p:nvPr>
        </p:nvSpPr>
        <p:spPr bwMode="ltGray">
          <a:xfrm>
            <a:off x="4714876" y="5429264"/>
            <a:ext cx="4000528" cy="714380"/>
          </a:xfrm>
          <a:prstGeom prst="roundRect">
            <a:avLst>
              <a:gd name="adj" fmla="val 16667"/>
            </a:avLst>
          </a:prstGeom>
          <a:noFill/>
          <a:ln>
            <a:noFill/>
          </a:ln>
          <a:effectLst/>
        </p:spPr>
        <p:txBody>
          <a:bodyPr anchor="ctr"/>
          <a:lstStyle>
            <a:lvl1pPr marL="0" indent="0" algn="ctr">
              <a:buNone/>
              <a:defRPr sz="2400" b="0">
                <a:solidFill>
                  <a:schemeClr val="tx1"/>
                </a:solidFill>
              </a:defRPr>
            </a:lvl1pPr>
            <a:lvl2pPr marL="457200" indent="0" algn="ctr">
              <a:buNone/>
              <a:defRPr sz="2000" b="0">
                <a:solidFill>
                  <a:schemeClr val="tx1"/>
                </a:solidFill>
              </a:defRPr>
            </a:lvl2pPr>
            <a:lvl3pPr marL="914400" indent="0" algn="ctr">
              <a:buNone/>
              <a:defRPr sz="1800" b="0">
                <a:solidFill>
                  <a:schemeClr val="tx1"/>
                </a:solidFill>
              </a:defRPr>
            </a:lvl3pPr>
            <a:lvl4pPr marL="1371600" indent="0" algn="ctr">
              <a:buNone/>
              <a:defRPr sz="1600" b="0">
                <a:solidFill>
                  <a:schemeClr val="tx1"/>
                </a:solidFill>
              </a:defRPr>
            </a:lvl4pPr>
            <a:lvl5pPr marL="1828800" indent="0" algn="ctr">
              <a:buNone/>
              <a:defRPr sz="1600" b="0">
                <a:solidFill>
                  <a:schemeClr val="tx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smtClean="0"/>
              <a:t>마스터 텍스트 스타일을 편집합니다</a:t>
            </a:r>
          </a:p>
        </p:txBody>
      </p:sp>
      <p:sp>
        <p:nvSpPr>
          <p:cNvPr id="11" name="직사각형 10"/>
          <p:cNvSpPr/>
          <p:nvPr/>
        </p:nvSpPr>
        <p:spPr>
          <a:xfrm>
            <a:off x="0" y="4"/>
            <a:ext cx="285720"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13" name="직사각형 12"/>
          <p:cNvSpPr/>
          <p:nvPr/>
        </p:nvSpPr>
        <p:spPr>
          <a:xfrm>
            <a:off x="8859915" y="4"/>
            <a:ext cx="285720"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6" name="직사각형 5"/>
          <p:cNvSpPr/>
          <p:nvPr/>
        </p:nvSpPr>
        <p:spPr>
          <a:xfrm>
            <a:off x="428596" y="6"/>
            <a:ext cx="8286808"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title"/>
          </p:nvPr>
        </p:nvSpPr>
        <p:spPr>
          <a:xfrm>
            <a:off x="500034" y="428604"/>
            <a:ext cx="8186766" cy="1143000"/>
          </a:xfrm>
        </p:spPr>
        <p:txBody>
          <a:bodyPr/>
          <a:lstStyle>
            <a:lvl1pPr algn="l">
              <a:defRPr b="0"/>
            </a:lvl1pPr>
          </a:lstStyle>
          <a:p>
            <a:r>
              <a:rPr kumimoji="0" lang="ko-KR" altLang="en-US" smtClean="0"/>
              <a:t>마스터 제목 스타일 편집</a:t>
            </a:r>
            <a:endParaRPr kumimoji="0" lang="en-US"/>
          </a:p>
        </p:txBody>
      </p:sp>
      <p:sp>
        <p:nvSpPr>
          <p:cNvPr id="3" name="날짜 개체 틀 2"/>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7EB0A93B-BA2A-465F-92ED-1DA017153327}"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7EB0A93B-BA2A-465F-92ED-1DA017153327}"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bg>
      <p:bgRef idx="1002">
        <a:schemeClr val="bg1"/>
      </p:bgRef>
    </p:bg>
    <p:spTree>
      <p:nvGrpSpPr>
        <p:cNvPr id="1" name=""/>
        <p:cNvGrpSpPr/>
        <p:nvPr/>
      </p:nvGrpSpPr>
      <p:grpSpPr>
        <a:xfrm>
          <a:off x="0" y="0"/>
          <a:ext cx="0" cy="0"/>
          <a:chOff x="0" y="0"/>
          <a:chExt cx="0" cy="0"/>
        </a:xfrm>
      </p:grpSpPr>
      <p:sp>
        <p:nvSpPr>
          <p:cNvPr id="12" name="직사각형 11"/>
          <p:cNvSpPr/>
          <p:nvPr/>
        </p:nvSpPr>
        <p:spPr bwMode="invGray">
          <a:xfrm>
            <a:off x="285720" y="263808"/>
            <a:ext cx="8858280" cy="664862"/>
          </a:xfrm>
          <a:prstGeom prst="rect">
            <a:avLst/>
          </a:prstGeom>
          <a:solidFill>
            <a:schemeClr val="tx1">
              <a:tint val="95000"/>
              <a:alpha val="69804"/>
            </a:scheme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title"/>
          </p:nvPr>
        </p:nvSpPr>
        <p:spPr bwMode="invGray">
          <a:xfrm>
            <a:off x="500034" y="285728"/>
            <a:ext cx="8143932" cy="642942"/>
          </a:xfrm>
          <a:noFill/>
        </p:spPr>
        <p:txBody>
          <a:bodyPr anchor="b">
            <a:noAutofit/>
          </a:bodyPr>
          <a:lstStyle>
            <a:lvl1pPr algn="l">
              <a:defRPr sz="2800" b="1">
                <a:ln w="9525" cmpd="sng">
                  <a:noFill/>
                </a:ln>
                <a:solidFill>
                  <a:schemeClr val="bg1"/>
                </a:solidFill>
                <a:effectLst>
                  <a:outerShdw blurRad="44450" dist="25400" dir="2700000" algn="tl" rotWithShape="0">
                    <a:schemeClr val="tx1">
                      <a:alpha val="51000"/>
                    </a:schemeClr>
                  </a:outerShdw>
                </a:effectLst>
              </a:defRPr>
            </a:lvl1pPr>
          </a:lstStyle>
          <a:p>
            <a:r>
              <a:rPr kumimoji="0" lang="ko-KR" altLang="en-US" smtClean="0"/>
              <a:t>마스터 제목 스타일 편집</a:t>
            </a:r>
            <a:endParaRPr kumimoji="0" lang="en-US"/>
          </a:p>
        </p:txBody>
      </p:sp>
      <p:sp>
        <p:nvSpPr>
          <p:cNvPr id="4" name="텍스트 개체 틀 3"/>
          <p:cNvSpPr>
            <a:spLocks noGrp="1"/>
          </p:cNvSpPr>
          <p:nvPr>
            <p:ph type="body" sz="half" idx="2"/>
          </p:nvPr>
        </p:nvSpPr>
        <p:spPr>
          <a:xfrm>
            <a:off x="500034" y="1006230"/>
            <a:ext cx="2214578" cy="5351729"/>
          </a:xfrm>
        </p:spPr>
        <p:txBody>
          <a:bodyPr/>
          <a:lstStyle>
            <a:lvl1pPr marL="0" indent="0">
              <a:buNone/>
              <a:defRPr sz="1600"/>
            </a:lvl1pPr>
            <a:lvl2pPr marL="457200" indent="0">
              <a:buNone/>
              <a:defRPr sz="14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EB0A93B-BA2A-465F-92ED-1DA017153327}" type="slidenum">
              <a:rPr lang="ko-KR" altLang="en-US" smtClean="0"/>
              <a:pPr/>
              <a:t>‹#›</a:t>
            </a:fld>
            <a:endParaRPr lang="ko-KR" altLang="en-US"/>
          </a:p>
        </p:txBody>
      </p:sp>
      <p:sp>
        <p:nvSpPr>
          <p:cNvPr id="15" name="내용 개체 틀 14"/>
          <p:cNvSpPr>
            <a:spLocks noGrp="1"/>
          </p:cNvSpPr>
          <p:nvPr>
            <p:ph sz="quarter" idx="1"/>
          </p:nvPr>
        </p:nvSpPr>
        <p:spPr>
          <a:xfrm>
            <a:off x="2786064" y="1000108"/>
            <a:ext cx="5857875" cy="5357830"/>
          </a:xfrm>
        </p:spPr>
        <p:txBody>
          <a:bodyPr/>
          <a:lstStyle>
            <a:lvl1pPr>
              <a:defRPr sz="2800"/>
            </a:lvl1pPr>
            <a:lvl2pPr>
              <a:defRPr sz="2600"/>
            </a:lvl2pPr>
            <a:lvl3pPr>
              <a:defRPr sz="2400"/>
            </a:lvl3pPr>
            <a:lvl4pPr>
              <a:defRPr sz="2000"/>
            </a:lvl4pPr>
            <a:lvl5pPr>
              <a:defRPr sz="18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9" name="직사각형 8"/>
          <p:cNvSpPr/>
          <p:nvPr/>
        </p:nvSpPr>
        <p:spPr>
          <a:xfrm>
            <a:off x="0" y="4"/>
            <a:ext cx="285720"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9" name="직사각형 8"/>
          <p:cNvSpPr/>
          <p:nvPr/>
        </p:nvSpPr>
        <p:spPr>
          <a:xfrm>
            <a:off x="0" y="3571876"/>
            <a:ext cx="9144000" cy="3286126"/>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title"/>
          </p:nvPr>
        </p:nvSpPr>
        <p:spPr>
          <a:xfrm>
            <a:off x="500034" y="3571876"/>
            <a:ext cx="3286148" cy="1138242"/>
          </a:xfrm>
        </p:spPr>
        <p:txBody>
          <a:bodyPr anchor="b"/>
          <a:lstStyle>
            <a:lvl1pPr algn="l">
              <a:defRPr sz="2000" b="1"/>
            </a:lvl1pPr>
          </a:lstStyle>
          <a:p>
            <a:r>
              <a:rPr kumimoji="0" lang="ko-KR" altLang="en-US" smtClean="0"/>
              <a:t>마스터 제목 스타일 편집</a:t>
            </a:r>
            <a:endParaRPr kumimoji="0" lang="en-US"/>
          </a:p>
        </p:txBody>
      </p:sp>
      <p:sp>
        <p:nvSpPr>
          <p:cNvPr id="4" name="텍스트 개체 틀 3"/>
          <p:cNvSpPr>
            <a:spLocks noGrp="1"/>
          </p:cNvSpPr>
          <p:nvPr>
            <p:ph type="body" sz="half" idx="2"/>
          </p:nvPr>
        </p:nvSpPr>
        <p:spPr>
          <a:xfrm>
            <a:off x="500034" y="4714884"/>
            <a:ext cx="3286148" cy="1143008"/>
          </a:xfrm>
        </p:spPr>
        <p:txBody>
          <a:bodyPr/>
          <a:lstStyle>
            <a:lvl1pPr marL="0" indent="0">
              <a:buNone/>
              <a:defRPr sz="1600"/>
            </a:lvl1pPr>
            <a:lvl2pPr marL="457200" indent="0">
              <a:buNone/>
              <a:defRPr sz="1400"/>
            </a:lvl2pPr>
            <a:lvl3pPr marL="914400" indent="0">
              <a:buNone/>
              <a:defRPr sz="1400"/>
            </a:lvl3pPr>
            <a:lvl4pPr marL="1371600" indent="0">
              <a:buNone/>
              <a:defRPr sz="1200"/>
            </a:lvl4pPr>
            <a:lvl5pPr marL="1828800" indent="0">
              <a:buNone/>
              <a:defRPr sz="12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2AA2B82B-7498-49BC-92E1-32FCFC1D2B4A}" type="datetimeFigureOut">
              <a:rPr lang="ko-KR" altLang="en-US" smtClean="0"/>
              <a:pPr/>
              <a:t>2017-10-18</a:t>
            </a:fld>
            <a:endParaRPr lang="ko-KR" altLang="en-US"/>
          </a:p>
        </p:txBody>
      </p:sp>
      <p:sp>
        <p:nvSpPr>
          <p:cNvPr id="6" name="바닥글 개체 틀 5"/>
          <p:cNvSpPr>
            <a:spLocks noGrp="1"/>
          </p:cNvSpPr>
          <p:nvPr>
            <p:ph type="ftr" sz="quarter" idx="11"/>
          </p:nvPr>
        </p:nvSpPr>
        <p:spPr>
          <a:xfrm>
            <a:off x="3124200" y="6572272"/>
            <a:ext cx="2895600" cy="297750"/>
          </a:xfrm>
        </p:spPr>
        <p:txBody>
          <a:bodyPr/>
          <a:lstStyle/>
          <a:p>
            <a:endParaRPr lang="ko-KR" altLang="en-US"/>
          </a:p>
        </p:txBody>
      </p:sp>
      <p:sp>
        <p:nvSpPr>
          <p:cNvPr id="7" name="슬라이드 번호 개체 틀 6"/>
          <p:cNvSpPr>
            <a:spLocks noGrp="1"/>
          </p:cNvSpPr>
          <p:nvPr>
            <p:ph type="sldNum" sz="quarter" idx="12"/>
          </p:nvPr>
        </p:nvSpPr>
        <p:spPr/>
        <p:txBody>
          <a:bodyPr/>
          <a:lstStyle/>
          <a:p>
            <a:fld id="{7EB0A93B-BA2A-465F-92ED-1DA017153327}" type="slidenum">
              <a:rPr lang="ko-KR" altLang="en-US" smtClean="0"/>
              <a:pPr/>
              <a:t>‹#›</a:t>
            </a:fld>
            <a:endParaRPr lang="ko-KR" altLang="en-US"/>
          </a:p>
        </p:txBody>
      </p:sp>
      <p:sp>
        <p:nvSpPr>
          <p:cNvPr id="8" name="그림 개체 틀 7"/>
          <p:cNvSpPr>
            <a:spLocks noGrp="1"/>
          </p:cNvSpPr>
          <p:nvPr>
            <p:ph type="pic" idx="1"/>
          </p:nvPr>
        </p:nvSpPr>
        <p:spPr>
          <a:xfrm>
            <a:off x="4000496" y="1071546"/>
            <a:ext cx="4214842" cy="4714908"/>
          </a:xfrm>
          <a:solidFill>
            <a:schemeClr val="tx2"/>
          </a:solidFill>
          <a:ln w="152400" cap="rnd">
            <a:solidFill>
              <a:srgbClr val="FFFFFF"/>
            </a:solidFill>
            <a:round/>
          </a:ln>
          <a:effectLst>
            <a:outerShdw blurRad="50800" dist="50800" dir="2700000" algn="tl" rotWithShape="0">
              <a:srgbClr val="000000">
                <a:alpha val="43137"/>
              </a:srgbClr>
            </a:outerShdw>
          </a:effectLst>
          <a:scene3d>
            <a:camera prst="orthographicFront"/>
            <a:lightRig rig="twoPt" dir="t">
              <a:rot lat="0" lon="0" rev="10800000"/>
            </a:lightRig>
          </a:scene3d>
          <a:sp3d contourW="6350">
            <a:bevelT w="50800" h="16510"/>
            <a:contourClr>
              <a:srgbClr val="C0C0C0"/>
            </a:contourClr>
          </a:sp3d>
        </p:spPr>
        <p:txBody>
          <a:bodyPr/>
          <a:lstStyle>
            <a:lvl1pPr marL="0" indent="0">
              <a:buNone/>
              <a:defRPr sz="3200">
                <a:solidFill>
                  <a:schemeClr val="tx2">
                    <a:tint val="10000"/>
                  </a:schemeClr>
                </a:solidFill>
                <a:effectLst>
                  <a:outerShdw blurRad="50800" dist="50800" dir="5400000" algn="tl" rotWithShape="0">
                    <a:srgbClr val="000000">
                      <a:alpha val="58000"/>
                    </a:srgb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ko-KR" altLang="en-US" smtClean="0"/>
              <a:t>그림을 추가하려면 아이콘을 클릭하십시오</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8" name="직사각형 27"/>
          <p:cNvSpPr/>
          <p:nvPr/>
        </p:nvSpPr>
        <p:spPr>
          <a:xfrm>
            <a:off x="0" y="6572272"/>
            <a:ext cx="9144000" cy="285728"/>
          </a:xfrm>
          <a:prstGeom prst="rect">
            <a:avLst/>
          </a:prstGeom>
          <a:ln w="158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8" name="직사각형 7"/>
          <p:cNvSpPr/>
          <p:nvPr/>
        </p:nvSpPr>
        <p:spPr>
          <a:xfrm>
            <a:off x="0" y="2380"/>
            <a:ext cx="9144000" cy="283348"/>
          </a:xfrm>
          <a:prstGeom prst="rect">
            <a:avLst/>
          </a:prstGeom>
          <a:solidFill>
            <a:schemeClr val="accent4"/>
          </a:solidFill>
          <a:ln w="158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개체 틀 1"/>
          <p:cNvSpPr>
            <a:spLocks noGrp="1"/>
          </p:cNvSpPr>
          <p:nvPr>
            <p:ph type="title"/>
          </p:nvPr>
        </p:nvSpPr>
        <p:spPr>
          <a:xfrm>
            <a:off x="312353" y="274638"/>
            <a:ext cx="8545927" cy="1143000"/>
          </a:xfrm>
          <a:prstGeom prst="rect">
            <a:avLst/>
          </a:prstGeom>
        </p:spPr>
        <p:txBody>
          <a:bodyPr vert="horz" rtlCol="0" anchor="ctr">
            <a:normAutofit/>
          </a:body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ko-KR" altLang="en-US" smtClean="0"/>
              <a:t>마스터 텍스트 스타일을 편집합니다</a:t>
            </a:r>
          </a:p>
          <a:p>
            <a:pPr lvl="1" eaLnBrk="1" latinLnBrk="0" hangingPunct="1"/>
            <a:r>
              <a:rPr kumimoji="0" lang="ko-KR" altLang="en-US" smtClean="0"/>
              <a:t>둘째 수준</a:t>
            </a:r>
          </a:p>
          <a:p>
            <a:pPr lvl="2" eaLnBrk="1" latinLnBrk="0" hangingPunct="1"/>
            <a:r>
              <a:rPr kumimoji="0" lang="ko-KR" altLang="en-US" smtClean="0"/>
              <a:t>셋째 수준</a:t>
            </a:r>
          </a:p>
          <a:p>
            <a:pPr lvl="3" eaLnBrk="1" latinLnBrk="0" hangingPunct="1"/>
            <a:r>
              <a:rPr kumimoji="0" lang="ko-KR" altLang="en-US" smtClean="0"/>
              <a:t>넷째 수준</a:t>
            </a:r>
          </a:p>
          <a:p>
            <a:pPr lvl="4" eaLnBrk="1" latinLnBrk="0" hangingPunct="1"/>
            <a:r>
              <a:rPr kumimoji="0" lang="ko-KR" altLang="en-US" smtClean="0"/>
              <a:t>다섯째 수준</a:t>
            </a:r>
            <a:endParaRPr kumimoji="0" lang="en-US"/>
          </a:p>
        </p:txBody>
      </p:sp>
      <p:sp>
        <p:nvSpPr>
          <p:cNvPr id="4" name="날짜 개체 틀 3"/>
          <p:cNvSpPr>
            <a:spLocks noGrp="1"/>
          </p:cNvSpPr>
          <p:nvPr>
            <p:ph type="dt" sz="half" idx="2"/>
          </p:nvPr>
        </p:nvSpPr>
        <p:spPr>
          <a:xfrm>
            <a:off x="457200" y="6572272"/>
            <a:ext cx="2133600" cy="285752"/>
          </a:xfrm>
          <a:prstGeom prst="rect">
            <a:avLst/>
          </a:prstGeom>
        </p:spPr>
        <p:txBody>
          <a:bodyPr vert="horz" rtlCol="0" anchor="ctr"/>
          <a:lstStyle>
            <a:lvl1pPr algn="l" eaLnBrk="1" latinLnBrk="0" hangingPunct="1">
              <a:defRPr kumimoji="0" sz="1200">
                <a:solidFill>
                  <a:schemeClr val="tx1"/>
                </a:solidFill>
              </a:defRPr>
            </a:lvl1pPr>
          </a:lstStyle>
          <a:p>
            <a:fld id="{2AA2B82B-7498-49BC-92E1-32FCFC1D2B4A}" type="datetimeFigureOut">
              <a:rPr lang="ko-KR" altLang="en-US" smtClean="0"/>
              <a:pPr/>
              <a:t>2017-10-18</a:t>
            </a:fld>
            <a:endParaRPr lang="ko-KR" altLang="en-US"/>
          </a:p>
        </p:txBody>
      </p:sp>
      <p:sp>
        <p:nvSpPr>
          <p:cNvPr id="5" name="바닥글 개체 틀 4"/>
          <p:cNvSpPr>
            <a:spLocks noGrp="1"/>
          </p:cNvSpPr>
          <p:nvPr>
            <p:ph type="ftr" sz="quarter" idx="3"/>
          </p:nvPr>
        </p:nvSpPr>
        <p:spPr>
          <a:xfrm>
            <a:off x="3124200" y="6572272"/>
            <a:ext cx="2895600" cy="285752"/>
          </a:xfrm>
          <a:prstGeom prst="rect">
            <a:avLst/>
          </a:prstGeom>
        </p:spPr>
        <p:txBody>
          <a:bodyPr vert="horz" rtlCol="0" anchor="ctr"/>
          <a:lstStyle>
            <a:lvl1pPr algn="ctr" eaLnBrk="1" latinLnBrk="0" hangingPunct="1">
              <a:defRPr kumimoji="0" sz="1200">
                <a:solidFill>
                  <a:schemeClr val="tx1"/>
                </a:solidFill>
              </a:defRPr>
            </a:lvl1pPr>
          </a:lstStyle>
          <a:p>
            <a:endParaRPr lang="ko-KR" altLang="en-US"/>
          </a:p>
        </p:txBody>
      </p:sp>
      <p:sp>
        <p:nvSpPr>
          <p:cNvPr id="6" name="슬라이드 번호 개체 틀 5"/>
          <p:cNvSpPr>
            <a:spLocks noGrp="1"/>
          </p:cNvSpPr>
          <p:nvPr>
            <p:ph type="sldNum" sz="quarter" idx="4"/>
          </p:nvPr>
        </p:nvSpPr>
        <p:spPr>
          <a:xfrm>
            <a:off x="6553200" y="6572272"/>
            <a:ext cx="2133600" cy="285752"/>
          </a:xfrm>
          <a:prstGeom prst="rect">
            <a:avLst/>
          </a:prstGeom>
        </p:spPr>
        <p:txBody>
          <a:bodyPr vert="horz" rtlCol="0" anchor="ctr"/>
          <a:lstStyle>
            <a:lvl1pPr algn="r" eaLnBrk="1" latinLnBrk="0" hangingPunct="1">
              <a:defRPr kumimoji="0" sz="1200">
                <a:solidFill>
                  <a:schemeClr val="tx1"/>
                </a:solidFill>
              </a:defRPr>
            </a:lvl1pPr>
          </a:lstStyle>
          <a:p>
            <a:fld id="{7EB0A93B-BA2A-465F-92ED-1DA017153327}"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1" hangingPunct="1">
        <a:spcBef>
          <a:spcPct val="0"/>
        </a:spcBef>
        <a:buNone/>
        <a:defRPr kumimoji="0" sz="4400" b="0" kern="1200" spc="100" dirty="0">
          <a:ln w="18000">
            <a:noFill/>
            <a:prstDash val="solid"/>
          </a:ln>
          <a:solidFill>
            <a:schemeClr val="tx1"/>
          </a:solidFill>
          <a:effectLst>
            <a:outerShdw blurRad="44450" dist="25400" dir="2700000" algn="tl" rotWithShape="0">
              <a:schemeClr val="bg1">
                <a:alpha val="51000"/>
              </a:schemeClr>
            </a:outerShdw>
          </a:effectLst>
          <a:latin typeface="+mj-lt"/>
          <a:ea typeface="+mj-ea"/>
          <a:cs typeface="+mj-cs"/>
        </a:defRPr>
      </a:lvl1pPr>
      <a:lvl2pPr eaLnBrk="1" latinLnBrk="1" hangingPunct="1">
        <a:defRPr kumimoji="0">
          <a:solidFill>
            <a:schemeClr val="tx2"/>
          </a:solidFill>
        </a:defRPr>
      </a:lvl2pPr>
      <a:lvl3pPr eaLnBrk="1" latinLnBrk="1" hangingPunct="1">
        <a:defRPr kumimoji="0">
          <a:solidFill>
            <a:schemeClr val="tx2"/>
          </a:solidFill>
        </a:defRPr>
      </a:lvl3pPr>
      <a:lvl4pPr eaLnBrk="1" latinLnBrk="1" hangingPunct="1">
        <a:defRPr kumimoji="0">
          <a:solidFill>
            <a:schemeClr val="tx2"/>
          </a:solidFill>
        </a:defRPr>
      </a:lvl4pPr>
      <a:lvl5pPr eaLnBrk="1" latinLnBrk="1" hangingPunct="1">
        <a:defRPr kumimoji="0">
          <a:solidFill>
            <a:schemeClr val="tx2"/>
          </a:solidFill>
        </a:defRPr>
      </a:lvl5pPr>
      <a:lvl6pPr eaLnBrk="1" latinLnBrk="1" hangingPunct="1">
        <a:defRPr kumimoji="0">
          <a:solidFill>
            <a:schemeClr val="tx2"/>
          </a:solidFill>
        </a:defRPr>
      </a:lvl6pPr>
      <a:lvl7pPr eaLnBrk="1" latinLnBrk="1" hangingPunct="1">
        <a:defRPr kumimoji="0">
          <a:solidFill>
            <a:schemeClr val="tx2"/>
          </a:solidFill>
        </a:defRPr>
      </a:lvl7pPr>
      <a:lvl8pPr eaLnBrk="1" latinLnBrk="1" hangingPunct="1">
        <a:defRPr kumimoji="0">
          <a:solidFill>
            <a:schemeClr val="tx2"/>
          </a:solidFill>
        </a:defRPr>
      </a:lvl8pPr>
      <a:lvl9pPr eaLnBrk="1" latinLnBrk="1" hangingPunct="1">
        <a:defRPr kumimoji="0">
          <a:solidFill>
            <a:schemeClr val="tx2"/>
          </a:solidFill>
        </a:defRPr>
      </a:lvl9pPr>
    </p:titleStyle>
    <p:bodyStyle>
      <a:lvl1pPr marL="342900" indent="-342900" algn="l" rtl="0" eaLnBrk="1" latinLnBrk="1" hangingPunct="1">
        <a:spcBef>
          <a:spcPct val="20000"/>
        </a:spcBef>
        <a:buFont typeface="Arial"/>
        <a:buChar char="•"/>
        <a:defRPr kumimoji="0" sz="3200" kern="1200">
          <a:solidFill>
            <a:schemeClr val="tx2"/>
          </a:solidFill>
          <a:latin typeface="+mn-lt"/>
          <a:ea typeface="+mn-ea"/>
          <a:cs typeface="+mn-cs"/>
        </a:defRPr>
      </a:lvl1pPr>
      <a:lvl2pPr marL="742950" indent="-285750" algn="l" rtl="0" eaLnBrk="1" latinLnBrk="1" hangingPunct="1">
        <a:spcBef>
          <a:spcPct val="20000"/>
        </a:spcBef>
        <a:buClr>
          <a:schemeClr val="accent1">
            <a:shade val="75000"/>
          </a:schemeClr>
        </a:buClr>
        <a:buFont typeface="Arial"/>
        <a:buChar char="•"/>
        <a:defRPr kumimoji="0" sz="2800" kern="1200">
          <a:solidFill>
            <a:schemeClr val="tx1"/>
          </a:solidFill>
          <a:latin typeface="+mn-lt"/>
          <a:ea typeface="+mn-ea"/>
          <a:cs typeface="+mn-cs"/>
        </a:defRPr>
      </a:lvl2pPr>
      <a:lvl3pPr marL="1143000" indent="-228600" algn="l" rtl="0" eaLnBrk="1" latinLnBrk="1" hangingPunct="1">
        <a:spcBef>
          <a:spcPct val="20000"/>
        </a:spcBef>
        <a:buClr>
          <a:schemeClr val="tx2"/>
        </a:buClr>
        <a:buFont typeface="Arial"/>
        <a:buChar char="•"/>
        <a:defRPr kumimoji="0" sz="2600" kern="1200">
          <a:solidFill>
            <a:schemeClr val="tx1"/>
          </a:solidFill>
          <a:latin typeface="+mn-lt"/>
          <a:ea typeface="+mn-ea"/>
          <a:cs typeface="+mn-cs"/>
        </a:defRPr>
      </a:lvl3pPr>
      <a:lvl4pPr marL="1600200" indent="-228600" algn="l" rtl="0" eaLnBrk="1" latinLnBrk="1" hangingPunct="1">
        <a:spcBef>
          <a:spcPct val="20000"/>
        </a:spcBef>
        <a:buClr>
          <a:schemeClr val="accent1">
            <a:shade val="75000"/>
          </a:schemeClr>
        </a:buClr>
        <a:buFont typeface="Arial"/>
        <a:buChar char="•"/>
        <a:defRPr kumimoji="0" sz="2400" kern="1200">
          <a:solidFill>
            <a:schemeClr val="tx1"/>
          </a:solidFill>
          <a:latin typeface="+mn-lt"/>
          <a:ea typeface="+mn-ea"/>
          <a:cs typeface="+mn-cs"/>
        </a:defRPr>
      </a:lvl4pPr>
      <a:lvl5pPr marL="2057400" indent="-228600" algn="l" rtl="0" eaLnBrk="1" latinLnBrk="1" hangingPunct="1">
        <a:spcBef>
          <a:spcPct val="20000"/>
        </a:spcBef>
        <a:buClr>
          <a:schemeClr val="tx2"/>
        </a:buClr>
        <a:buFont typeface="Arial"/>
        <a:buChar char="•"/>
        <a:defRPr kumimoji="0" sz="2000" kern="1200">
          <a:solidFill>
            <a:schemeClr val="tx1"/>
          </a:solidFill>
          <a:latin typeface="+mn-lt"/>
          <a:ea typeface="+mn-ea"/>
          <a:cs typeface="+mn-cs"/>
        </a:defRPr>
      </a:lvl5pPr>
      <a:lvl6pPr marL="2514600" indent="-228600" algn="l" rtl="0" eaLnBrk="1" latinLnBrk="1" hangingPunct="1">
        <a:spcBef>
          <a:spcPct val="20000"/>
        </a:spcBef>
        <a:buClr>
          <a:schemeClr val="accent1"/>
        </a:buClr>
        <a:buFont typeface="Arial"/>
        <a:buChar char="•"/>
        <a:defRPr kumimoji="0" sz="1800" kern="1200">
          <a:solidFill>
            <a:schemeClr val="tx1"/>
          </a:solidFill>
          <a:latin typeface="+mn-lt"/>
          <a:ea typeface="+mn-ea"/>
          <a:cs typeface="+mn-cs"/>
        </a:defRPr>
      </a:lvl6pPr>
      <a:lvl7pPr marL="2971800" indent="-228600" algn="l" rtl="0" eaLnBrk="1" latinLnBrk="1" hangingPunct="1">
        <a:spcBef>
          <a:spcPct val="20000"/>
        </a:spcBef>
        <a:buClr>
          <a:schemeClr val="tx2"/>
        </a:buClr>
        <a:buFont typeface="Arial"/>
        <a:buChar char="•"/>
        <a:defRPr kumimoji="0" sz="1600" kern="1200">
          <a:solidFill>
            <a:schemeClr val="tx1"/>
          </a:solidFill>
          <a:latin typeface="+mn-lt"/>
          <a:ea typeface="+mn-ea"/>
          <a:cs typeface="+mn-cs"/>
        </a:defRPr>
      </a:lvl7pPr>
      <a:lvl8pPr marL="3429000" indent="-228600" algn="l" rtl="0" eaLnBrk="1" latinLnBrk="1" hangingPunct="1">
        <a:spcBef>
          <a:spcPct val="20000"/>
        </a:spcBef>
        <a:buClr>
          <a:schemeClr val="accent1"/>
        </a:buClr>
        <a:buFont typeface="Arial"/>
        <a:buChar char="•"/>
        <a:defRPr kumimoji="0" sz="1400" kern="1200">
          <a:solidFill>
            <a:schemeClr val="tx1"/>
          </a:solidFill>
          <a:latin typeface="+mn-lt"/>
          <a:ea typeface="+mn-ea"/>
          <a:cs typeface="+mn-cs"/>
        </a:defRPr>
      </a:lvl8pPr>
      <a:lvl9pPr marL="3886200" indent="-228600" algn="l" rtl="0" eaLnBrk="1" latinLnBrk="1" hangingPunct="1">
        <a:spcBef>
          <a:spcPct val="20000"/>
        </a:spcBef>
        <a:buClr>
          <a:schemeClr val="tx2"/>
        </a:buClr>
        <a:buFont typeface="Arial"/>
        <a:buChar char="•"/>
        <a:defRPr kumimoji="0" sz="1400" kern="120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C:\Users\Mycom\Desktop\HW%20video.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714348" y="1412776"/>
            <a:ext cx="7643866" cy="3672408"/>
          </a:xfrm>
        </p:spPr>
        <p:txBody>
          <a:bodyPr>
            <a:normAutofit/>
          </a:bodyPr>
          <a:lstStyle/>
          <a:p>
            <a:r>
              <a:rPr lang="en-US" altLang="ko-KR" sz="6000" dirty="0" smtClean="0"/>
              <a:t>How to Jump higher?</a:t>
            </a:r>
            <a:endParaRPr lang="ko-KR" altLang="en-US" sz="6000" dirty="0"/>
          </a:p>
        </p:txBody>
      </p:sp>
      <p:sp>
        <p:nvSpPr>
          <p:cNvPr id="3" name="부제목 2"/>
          <p:cNvSpPr>
            <a:spLocks noGrp="1"/>
          </p:cNvSpPr>
          <p:nvPr>
            <p:ph type="subTitle" idx="1"/>
          </p:nvPr>
        </p:nvSpPr>
        <p:spPr>
          <a:xfrm>
            <a:off x="755576" y="4365104"/>
            <a:ext cx="7500990" cy="1721352"/>
          </a:xfrm>
        </p:spPr>
        <p:txBody>
          <a:bodyPr>
            <a:normAutofit lnSpcReduction="10000"/>
          </a:bodyPr>
          <a:lstStyle/>
          <a:p>
            <a:pPr algn="r"/>
            <a:r>
              <a:rPr lang="en-US" altLang="ko-KR" dirty="0" smtClean="0"/>
              <a:t>CO210 – 05</a:t>
            </a:r>
          </a:p>
          <a:p>
            <a:pPr algn="r"/>
            <a:r>
              <a:rPr lang="en-US" altLang="ko-KR" dirty="0" smtClean="0"/>
              <a:t>Demonstrative Speech</a:t>
            </a:r>
          </a:p>
          <a:p>
            <a:pPr algn="r"/>
            <a:r>
              <a:rPr lang="en-US" altLang="ko-KR" dirty="0" smtClean="0"/>
              <a:t> </a:t>
            </a:r>
          </a:p>
          <a:p>
            <a:pPr algn="r"/>
            <a:r>
              <a:rPr lang="en-US" altLang="ko-KR" dirty="0" err="1" smtClean="0"/>
              <a:t>Cheonsu</a:t>
            </a:r>
            <a:r>
              <a:rPr lang="en-US" altLang="ko-KR" dirty="0" smtClean="0"/>
              <a:t> Kim</a:t>
            </a:r>
            <a:endParaRPr lang="ko-KR"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endParaRPr lang="ko-KR" altLang="en-US"/>
          </a:p>
        </p:txBody>
      </p:sp>
      <p:pic>
        <p:nvPicPr>
          <p:cNvPr id="5" name="HW video.mp4">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endParaRPr lang="ko-KR" altLang="en-US"/>
          </a:p>
        </p:txBody>
      </p:sp>
      <p:pic>
        <p:nvPicPr>
          <p:cNvPr id="4" name="내용 개체 틀 3" descr="asda.jpg"/>
          <p:cNvPicPr>
            <a:picLocks noGrp="1" noChangeAspect="1"/>
          </p:cNvPicPr>
          <p:nvPr>
            <p:ph idx="1"/>
          </p:nvPr>
        </p:nvPicPr>
        <p:blipFill>
          <a:blip r:embed="rId2" cstate="print"/>
          <a:srcRect l="26576" r="31461"/>
          <a:stretch>
            <a:fillRect/>
          </a:stretch>
        </p:blipFill>
        <p:spPr>
          <a:xfrm>
            <a:off x="6551711" y="1700808"/>
            <a:ext cx="2592289" cy="4120464"/>
          </a:xfrm>
        </p:spPr>
      </p:pic>
      <p:pic>
        <p:nvPicPr>
          <p:cNvPr id="5" name="그림 4" descr="축구 헤딩.jpg"/>
          <p:cNvPicPr>
            <a:picLocks noChangeAspect="1"/>
          </p:cNvPicPr>
          <p:nvPr/>
        </p:nvPicPr>
        <p:blipFill>
          <a:blip r:embed="rId3" cstate="print"/>
          <a:stretch>
            <a:fillRect/>
          </a:stretch>
        </p:blipFill>
        <p:spPr>
          <a:xfrm>
            <a:off x="58430" y="1700808"/>
            <a:ext cx="6474678" cy="41490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asd.jpg"/>
          <p:cNvPicPr>
            <a:picLocks noGrp="1" noChangeAspect="1"/>
          </p:cNvPicPr>
          <p:nvPr>
            <p:ph idx="1"/>
          </p:nvPr>
        </p:nvPicPr>
        <p:blipFill>
          <a:blip r:embed="rId3" cstate="print"/>
          <a:stretch>
            <a:fillRect/>
          </a:stretch>
        </p:blipFill>
        <p:spPr>
          <a:xfrm>
            <a:off x="548922" y="1600201"/>
            <a:ext cx="5683470" cy="3196952"/>
          </a:xfrm>
        </p:spPr>
      </p:pic>
      <p:sp>
        <p:nvSpPr>
          <p:cNvPr id="3" name="제목 2"/>
          <p:cNvSpPr>
            <a:spLocks noGrp="1"/>
          </p:cNvSpPr>
          <p:nvPr>
            <p:ph type="title"/>
          </p:nvPr>
        </p:nvSpPr>
        <p:spPr/>
        <p:txBody>
          <a:bodyPr/>
          <a:lstStyle/>
          <a:p>
            <a:endParaRPr lang="ko-KR" altLang="en-US"/>
          </a:p>
        </p:txBody>
      </p:sp>
      <p:pic>
        <p:nvPicPr>
          <p:cNvPr id="5" name="그림 4" descr="asdasd.png"/>
          <p:cNvPicPr>
            <a:picLocks noChangeAspect="1"/>
          </p:cNvPicPr>
          <p:nvPr/>
        </p:nvPicPr>
        <p:blipFill>
          <a:blip r:embed="rId4" cstate="print"/>
          <a:stretch>
            <a:fillRect/>
          </a:stretch>
        </p:blipFill>
        <p:spPr>
          <a:xfrm>
            <a:off x="4788024" y="3645024"/>
            <a:ext cx="4355976" cy="290636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Shutterstock_Questions_Image.jpg"/>
          <p:cNvPicPr>
            <a:picLocks noGrp="1" noChangeAspect="1"/>
          </p:cNvPicPr>
          <p:nvPr>
            <p:ph idx="1"/>
          </p:nvPr>
        </p:nvPicPr>
        <p:blipFill>
          <a:blip r:embed="rId3" cstate="print"/>
          <a:stretch>
            <a:fillRect/>
          </a:stretch>
        </p:blipFill>
        <p:spPr>
          <a:xfrm>
            <a:off x="1763688" y="1539536"/>
            <a:ext cx="5700464" cy="4913800"/>
          </a:xfrm>
        </p:spPr>
      </p:pic>
      <p:sp>
        <p:nvSpPr>
          <p:cNvPr id="3" name="제목 2"/>
          <p:cNvSpPr>
            <a:spLocks noGrp="1"/>
          </p:cNvSpPr>
          <p:nvPr>
            <p:ph type="title"/>
          </p:nvPr>
        </p:nvSpPr>
        <p:spPr/>
        <p:txBody>
          <a:bodyPr/>
          <a:lstStyle/>
          <a:p>
            <a:r>
              <a:rPr lang="en-US" altLang="ko-KR" dirty="0" smtClean="0"/>
              <a:t>Questions</a:t>
            </a:r>
            <a:endParaRPr lang="ko-KR"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main-qimg-595d71c6378c72206973e77cc8f3fedf-c.jpg"/>
          <p:cNvPicPr>
            <a:picLocks noGrp="1" noChangeAspect="1"/>
          </p:cNvPicPr>
          <p:nvPr>
            <p:ph idx="1"/>
          </p:nvPr>
        </p:nvPicPr>
        <p:blipFill>
          <a:blip r:embed="rId3" cstate="print"/>
          <a:stretch>
            <a:fillRect/>
          </a:stretch>
        </p:blipFill>
        <p:spPr>
          <a:xfrm>
            <a:off x="1907704" y="1268760"/>
            <a:ext cx="5317182" cy="5317182"/>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63).png"/>
          <p:cNvPicPr>
            <a:picLocks noGrp="1" noChangeAspect="1"/>
          </p:cNvPicPr>
          <p:nvPr>
            <p:ph idx="1"/>
          </p:nvPr>
        </p:nvPicPr>
        <p:blipFill>
          <a:blip r:embed="rId3" cstate="print"/>
          <a:stretch>
            <a:fillRect/>
          </a:stretch>
        </p:blipFill>
        <p:spPr>
          <a:xfrm>
            <a:off x="548922" y="1600200"/>
            <a:ext cx="8046156" cy="4525963"/>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58).png"/>
          <p:cNvPicPr>
            <a:picLocks noGrp="1" noChangeAspect="1"/>
          </p:cNvPicPr>
          <p:nvPr>
            <p:ph idx="1"/>
          </p:nvPr>
        </p:nvPicPr>
        <p:blipFill>
          <a:blip r:embed="rId3" cstate="print"/>
          <a:stretch>
            <a:fillRect/>
          </a:stretch>
        </p:blipFill>
        <p:spPr>
          <a:xfrm>
            <a:off x="548922" y="1600200"/>
            <a:ext cx="8046156" cy="4525963"/>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60).png"/>
          <p:cNvPicPr>
            <a:picLocks noGrp="1" noChangeAspect="1"/>
          </p:cNvPicPr>
          <p:nvPr>
            <p:ph idx="1"/>
          </p:nvPr>
        </p:nvPicPr>
        <p:blipFill>
          <a:blip r:embed="rId3" cstate="print"/>
          <a:stretch>
            <a:fillRect/>
          </a:stretch>
        </p:blipFill>
        <p:spPr>
          <a:xfrm>
            <a:off x="548922" y="1600200"/>
            <a:ext cx="8046156" cy="4525963"/>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62).png"/>
          <p:cNvPicPr>
            <a:picLocks noGrp="1" noChangeAspect="1"/>
          </p:cNvPicPr>
          <p:nvPr>
            <p:ph idx="1"/>
          </p:nvPr>
        </p:nvPicPr>
        <p:blipFill>
          <a:blip r:embed="rId3" cstate="print"/>
          <a:stretch>
            <a:fillRect/>
          </a:stretch>
        </p:blipFill>
        <p:spPr>
          <a:xfrm>
            <a:off x="548922" y="1600200"/>
            <a:ext cx="8046156" cy="4525963"/>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66).png"/>
          <p:cNvPicPr>
            <a:picLocks noGrp="1" noChangeAspect="1"/>
          </p:cNvPicPr>
          <p:nvPr>
            <p:ph idx="1"/>
          </p:nvPr>
        </p:nvPicPr>
        <p:blipFill>
          <a:blip r:embed="rId3" cstate="print"/>
          <a:stretch>
            <a:fillRect/>
          </a:stretch>
        </p:blipFill>
        <p:spPr>
          <a:xfrm>
            <a:off x="548922" y="1600200"/>
            <a:ext cx="8046156" cy="4525963"/>
          </a:xfrm>
        </p:spPr>
      </p:pic>
      <p:sp>
        <p:nvSpPr>
          <p:cNvPr id="3" name="제목 2"/>
          <p:cNvSpPr>
            <a:spLocks noGrp="1"/>
          </p:cNvSpPr>
          <p:nvPr>
            <p:ph type="title"/>
          </p:nvPr>
        </p:nvSpPr>
        <p:spPr/>
        <p:txBody>
          <a:bodyPr/>
          <a:lstStyle/>
          <a:p>
            <a:r>
              <a:rPr lang="en-US" altLang="ko-KR" dirty="0" smtClean="0"/>
              <a:t>Types of Muscle</a:t>
            </a:r>
            <a:endParaRPr lang="ko-KR"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백텀.PNG"/>
          <p:cNvPicPr>
            <a:picLocks noGrp="1" noChangeAspect="1"/>
          </p:cNvPicPr>
          <p:nvPr>
            <p:ph idx="1"/>
          </p:nvPr>
        </p:nvPicPr>
        <p:blipFill>
          <a:blip r:embed="rId3" cstate="print"/>
          <a:stretch>
            <a:fillRect/>
          </a:stretch>
        </p:blipFill>
        <p:spPr>
          <a:xfrm>
            <a:off x="611560" y="1484784"/>
            <a:ext cx="4896544" cy="2573655"/>
          </a:xfrm>
        </p:spPr>
      </p:pic>
      <p:sp>
        <p:nvSpPr>
          <p:cNvPr id="3" name="제목 2"/>
          <p:cNvSpPr>
            <a:spLocks noGrp="1"/>
          </p:cNvSpPr>
          <p:nvPr>
            <p:ph type="title"/>
          </p:nvPr>
        </p:nvSpPr>
        <p:spPr/>
        <p:txBody>
          <a:bodyPr/>
          <a:lstStyle/>
          <a:p>
            <a:r>
              <a:rPr lang="en-US" altLang="ko-KR" dirty="0" smtClean="0"/>
              <a:t>Benefit of </a:t>
            </a:r>
            <a:r>
              <a:rPr lang="en-US" altLang="ko-KR" dirty="0" smtClean="0"/>
              <a:t>jumping </a:t>
            </a:r>
            <a:r>
              <a:rPr lang="en-US" altLang="ko-KR" dirty="0" smtClean="0"/>
              <a:t>higher</a:t>
            </a:r>
            <a:endParaRPr lang="ko-KR" altLang="en-US" dirty="0"/>
          </a:p>
        </p:txBody>
      </p:sp>
      <p:pic>
        <p:nvPicPr>
          <p:cNvPr id="5" name="내용 개체 틀 3" descr="배구.jpg"/>
          <p:cNvPicPr>
            <a:picLocks noChangeAspect="1"/>
          </p:cNvPicPr>
          <p:nvPr/>
        </p:nvPicPr>
        <p:blipFill>
          <a:blip r:embed="rId4" cstate="print"/>
          <a:stretch>
            <a:fillRect/>
          </a:stretch>
        </p:blipFill>
        <p:spPr>
          <a:xfrm>
            <a:off x="4572000" y="4077072"/>
            <a:ext cx="3654865" cy="238919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1).png"/>
          <p:cNvPicPr>
            <a:picLocks noGrp="1" noChangeAspect="1"/>
          </p:cNvPicPr>
          <p:nvPr>
            <p:ph idx="1"/>
          </p:nvPr>
        </p:nvPicPr>
        <p:blipFill>
          <a:blip r:embed="rId3" cstate="print"/>
          <a:srcRect l="23152" t="6996" r="23152" b="30955"/>
          <a:stretch>
            <a:fillRect/>
          </a:stretch>
        </p:blipFill>
        <p:spPr>
          <a:xfrm>
            <a:off x="1475656" y="1268760"/>
            <a:ext cx="6198227" cy="4028848"/>
          </a:xfrm>
        </p:spPr>
      </p:pic>
      <p:sp>
        <p:nvSpPr>
          <p:cNvPr id="3" name="제목 2"/>
          <p:cNvSpPr>
            <a:spLocks noGrp="1"/>
          </p:cNvSpPr>
          <p:nvPr>
            <p:ph type="title"/>
          </p:nvPr>
        </p:nvSpPr>
        <p:spPr/>
        <p:txBody>
          <a:bodyPr/>
          <a:lstStyle/>
          <a:p>
            <a:r>
              <a:rPr lang="en-US" altLang="ko-KR" dirty="0" smtClean="0"/>
              <a:t>How to train</a:t>
            </a:r>
            <a:endParaRPr lang="ko-KR" altLang="en-US" dirty="0"/>
          </a:p>
        </p:txBody>
      </p:sp>
      <p:sp>
        <p:nvSpPr>
          <p:cNvPr id="5" name="TextBox 4"/>
          <p:cNvSpPr txBox="1"/>
          <p:nvPr/>
        </p:nvSpPr>
        <p:spPr>
          <a:xfrm>
            <a:off x="1619672" y="5301208"/>
            <a:ext cx="5976664" cy="1446550"/>
          </a:xfrm>
          <a:prstGeom prst="rect">
            <a:avLst/>
          </a:prstGeom>
          <a:noFill/>
        </p:spPr>
        <p:txBody>
          <a:bodyPr wrap="square" rtlCol="0">
            <a:spAutoFit/>
          </a:bodyPr>
          <a:lstStyle/>
          <a:p>
            <a:pPr algn="ctr"/>
            <a:r>
              <a:rPr lang="en-US" altLang="ko-KR" sz="4400" dirty="0" smtClean="0"/>
              <a:t>Training the right kind of strength</a:t>
            </a:r>
            <a:endParaRPr lang="ko-KR" altLang="en-US" sz="4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4).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How to train</a:t>
            </a:r>
            <a:endParaRPr lang="ko-KR"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5).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How to train</a:t>
            </a:r>
            <a:endParaRPr lang="ko-KR"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6).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How to train</a:t>
            </a:r>
            <a:endParaRPr lang="ko-KR"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2).png"/>
          <p:cNvPicPr>
            <a:picLocks noGrp="1" noChangeAspect="1"/>
          </p:cNvPicPr>
          <p:nvPr>
            <p:ph idx="1"/>
          </p:nvPr>
        </p:nvPicPr>
        <p:blipFill>
          <a:blip r:embed="rId3" cstate="print"/>
          <a:srcRect l="11518" t="16542" r="10623" b="10272"/>
          <a:stretch>
            <a:fillRect/>
          </a:stretch>
        </p:blipFill>
        <p:spPr>
          <a:xfrm>
            <a:off x="539552" y="1916832"/>
            <a:ext cx="8035154" cy="4248472"/>
          </a:xfrm>
        </p:spPr>
      </p:pic>
      <p:sp>
        <p:nvSpPr>
          <p:cNvPr id="3" name="제목 2"/>
          <p:cNvSpPr>
            <a:spLocks noGrp="1"/>
          </p:cNvSpPr>
          <p:nvPr>
            <p:ph type="title"/>
          </p:nvPr>
        </p:nvSpPr>
        <p:spPr/>
        <p:txBody>
          <a:bodyPr/>
          <a:lstStyle/>
          <a:p>
            <a:r>
              <a:rPr lang="en-US" altLang="ko-KR" dirty="0" smtClean="0"/>
              <a:t>Summarize</a:t>
            </a:r>
            <a:endParaRPr lang="ko-KR"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3).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Summarize</a:t>
            </a:r>
            <a:endParaRPr lang="ko-KR"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7).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smtClean="0"/>
              <a:t>Summarize</a:t>
            </a:r>
            <a:endParaRPr lang="ko-KR"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Shutterstock_Questions_Image.jpg"/>
          <p:cNvPicPr>
            <a:picLocks noGrp="1" noChangeAspect="1"/>
          </p:cNvPicPr>
          <p:nvPr>
            <p:ph idx="1"/>
          </p:nvPr>
        </p:nvPicPr>
        <p:blipFill>
          <a:blip r:embed="rId3" cstate="print"/>
          <a:stretch>
            <a:fillRect/>
          </a:stretch>
        </p:blipFill>
        <p:spPr>
          <a:xfrm>
            <a:off x="1763688" y="1539536"/>
            <a:ext cx="5700464" cy="4913800"/>
          </a:xfrm>
        </p:spPr>
      </p:pic>
      <p:sp>
        <p:nvSpPr>
          <p:cNvPr id="3" name="제목 2"/>
          <p:cNvSpPr>
            <a:spLocks noGrp="1"/>
          </p:cNvSpPr>
          <p:nvPr>
            <p:ph type="title"/>
          </p:nvPr>
        </p:nvSpPr>
        <p:spPr/>
        <p:txBody>
          <a:bodyPr/>
          <a:lstStyle/>
          <a:p>
            <a:r>
              <a:rPr lang="en-US" altLang="ko-KR" dirty="0" smtClean="0"/>
              <a:t>Questions</a:t>
            </a:r>
            <a:endParaRPr lang="ko-KR"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Benefit of </a:t>
            </a:r>
            <a:r>
              <a:rPr lang="en-US" altLang="ko-KR" dirty="0" smtClean="0"/>
              <a:t>jumping </a:t>
            </a:r>
            <a:r>
              <a:rPr lang="en-US" altLang="ko-KR" dirty="0" smtClean="0"/>
              <a:t>higher</a:t>
            </a:r>
            <a:endParaRPr lang="ko-KR" altLang="en-US" dirty="0"/>
          </a:p>
        </p:txBody>
      </p:sp>
      <p:pic>
        <p:nvPicPr>
          <p:cNvPr id="4" name="내용 개체 틀 3" descr="농구사진.jpg"/>
          <p:cNvPicPr>
            <a:picLocks noGrp="1" noChangeAspect="1"/>
          </p:cNvPicPr>
          <p:nvPr>
            <p:ph idx="1"/>
          </p:nvPr>
        </p:nvPicPr>
        <p:blipFill>
          <a:blip r:embed="rId3" cstate="print"/>
          <a:stretch>
            <a:fillRect/>
          </a:stretch>
        </p:blipFill>
        <p:spPr>
          <a:xfrm>
            <a:off x="951229" y="1600200"/>
            <a:ext cx="5276955" cy="3298097"/>
          </a:xfrm>
          <a:prstGeom prst="rect">
            <a:avLst/>
          </a:prstGeom>
        </p:spPr>
      </p:pic>
      <p:pic>
        <p:nvPicPr>
          <p:cNvPr id="5" name="내용 개체 틀 4" descr="축구 헤딩.jpg"/>
          <p:cNvPicPr>
            <a:picLocks noChangeAspect="1"/>
          </p:cNvPicPr>
          <p:nvPr/>
        </p:nvPicPr>
        <p:blipFill>
          <a:blip r:embed="rId4" cstate="print"/>
          <a:stretch>
            <a:fillRect/>
          </a:stretch>
        </p:blipFill>
        <p:spPr>
          <a:xfrm>
            <a:off x="4355976" y="3573016"/>
            <a:ext cx="4528727" cy="290208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Autofit/>
          </a:bodyPr>
          <a:lstStyle/>
          <a:p>
            <a:pPr algn="ctr">
              <a:buNone/>
            </a:pPr>
            <a:r>
              <a:rPr lang="en-US" altLang="ko-KR" sz="4000" dirty="0" smtClean="0"/>
              <a:t>STRENGTH</a:t>
            </a:r>
          </a:p>
          <a:p>
            <a:pPr algn="ctr">
              <a:buNone/>
            </a:pPr>
            <a:r>
              <a:rPr lang="en-US" altLang="ko-KR" sz="2800" dirty="0" smtClean="0"/>
              <a:t>Overcoming resistance</a:t>
            </a:r>
          </a:p>
          <a:p>
            <a:pPr algn="ctr">
              <a:buNone/>
            </a:pPr>
            <a:endParaRPr lang="en-US" altLang="ko-KR" sz="2800" dirty="0" smtClean="0"/>
          </a:p>
          <a:p>
            <a:pPr algn="ctr">
              <a:buNone/>
            </a:pPr>
            <a:r>
              <a:rPr lang="en-US" altLang="ko-KR" sz="4000" dirty="0" smtClean="0"/>
              <a:t>QUICKNESS</a:t>
            </a:r>
          </a:p>
          <a:p>
            <a:pPr algn="ctr">
              <a:buNone/>
            </a:pPr>
            <a:r>
              <a:rPr lang="en-US" altLang="ko-KR" sz="2800" dirty="0" smtClean="0"/>
              <a:t>How fast you move</a:t>
            </a:r>
          </a:p>
          <a:p>
            <a:pPr algn="ctr">
              <a:buNone/>
            </a:pPr>
            <a:endParaRPr lang="en-US" altLang="ko-KR" sz="4000" dirty="0" smtClean="0"/>
          </a:p>
          <a:p>
            <a:pPr algn="ctr">
              <a:buNone/>
            </a:pPr>
            <a:r>
              <a:rPr lang="en-US" altLang="ko-KR" sz="4000" dirty="0" smtClean="0"/>
              <a:t>TECHNIQUE</a:t>
            </a:r>
          </a:p>
          <a:p>
            <a:pPr algn="ctr">
              <a:buNone/>
            </a:pPr>
            <a:r>
              <a:rPr lang="en-US" altLang="ko-KR" sz="2800" dirty="0" smtClean="0"/>
              <a:t>Coordination the movement</a:t>
            </a:r>
            <a:endParaRPr lang="ko-KR" altLang="en-US" sz="2800" dirty="0"/>
          </a:p>
        </p:txBody>
      </p:sp>
      <p:sp>
        <p:nvSpPr>
          <p:cNvPr id="3" name="제목 2"/>
          <p:cNvSpPr>
            <a:spLocks noGrp="1"/>
          </p:cNvSpPr>
          <p:nvPr>
            <p:ph type="title"/>
          </p:nvPr>
        </p:nvSpPr>
        <p:spPr/>
        <p:txBody>
          <a:bodyPr/>
          <a:lstStyle/>
          <a:p>
            <a:r>
              <a:rPr lang="en-US" altLang="ko-KR" dirty="0" smtClean="0"/>
              <a:t>The Big 3 of Jumping</a:t>
            </a:r>
            <a:endParaRPr lang="ko-KR"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pPr marL="514350" indent="-514350">
              <a:buAutoNum type="arabicPeriod"/>
            </a:pPr>
            <a:r>
              <a:rPr lang="en-US" altLang="ko-KR" dirty="0" smtClean="0"/>
              <a:t>If people were weighted down, they will become a higher jumper.</a:t>
            </a:r>
          </a:p>
          <a:p>
            <a:pPr marL="514350" indent="-514350">
              <a:buAutoNum type="arabicPeriod"/>
            </a:pPr>
            <a:endParaRPr lang="en-US" altLang="ko-KR" dirty="0" smtClean="0"/>
          </a:p>
          <a:p>
            <a:pPr marL="514350" indent="-514350">
              <a:buAutoNum type="arabicPeriod"/>
            </a:pPr>
            <a:r>
              <a:rPr lang="en-US" altLang="ko-KR" dirty="0" smtClean="0"/>
              <a:t>If people who are really strong, they will become a higher jumper</a:t>
            </a:r>
            <a:r>
              <a:rPr lang="en-US" altLang="ko-KR" dirty="0" smtClean="0"/>
              <a:t>.</a:t>
            </a:r>
            <a:endParaRPr lang="en-US" altLang="ko-KR" dirty="0" smtClean="0"/>
          </a:p>
        </p:txBody>
      </p:sp>
      <p:sp>
        <p:nvSpPr>
          <p:cNvPr id="3" name="제목 2"/>
          <p:cNvSpPr>
            <a:spLocks noGrp="1"/>
          </p:cNvSpPr>
          <p:nvPr>
            <p:ph type="title"/>
          </p:nvPr>
        </p:nvSpPr>
        <p:spPr/>
        <p:txBody>
          <a:bodyPr/>
          <a:lstStyle/>
          <a:p>
            <a:r>
              <a:rPr lang="en-US" altLang="ko-KR" dirty="0" smtClean="0"/>
              <a:t>Misconception</a:t>
            </a:r>
            <a:endParaRPr lang="ko-KR"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70).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Misconception</a:t>
            </a:r>
            <a:endParaRPr lang="ko-KR"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스크린샷(169).png"/>
          <p:cNvPicPr>
            <a:picLocks noGrp="1" noChangeAspect="1"/>
          </p:cNvPicPr>
          <p:nvPr>
            <p:ph idx="1"/>
          </p:nvPr>
        </p:nvPicPr>
        <p:blipFill>
          <a:blip r:embed="rId3" cstate="print"/>
          <a:srcRect b="10272"/>
          <a:stretch>
            <a:fillRect/>
          </a:stretch>
        </p:blipFill>
        <p:spPr>
          <a:xfrm>
            <a:off x="548922" y="1600200"/>
            <a:ext cx="8046156" cy="4061048"/>
          </a:xfrm>
        </p:spPr>
      </p:pic>
      <p:sp>
        <p:nvSpPr>
          <p:cNvPr id="3" name="제목 2"/>
          <p:cNvSpPr>
            <a:spLocks noGrp="1"/>
          </p:cNvSpPr>
          <p:nvPr>
            <p:ph type="title"/>
          </p:nvPr>
        </p:nvSpPr>
        <p:spPr/>
        <p:txBody>
          <a:bodyPr/>
          <a:lstStyle/>
          <a:p>
            <a:r>
              <a:rPr lang="en-US" altLang="ko-KR" dirty="0" smtClean="0"/>
              <a:t>Misconception</a:t>
            </a:r>
            <a:endParaRPr lang="ko-KR"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bodybuilder2.jpg"/>
          <p:cNvPicPr>
            <a:picLocks noGrp="1" noChangeAspect="1"/>
          </p:cNvPicPr>
          <p:nvPr>
            <p:ph idx="1"/>
          </p:nvPr>
        </p:nvPicPr>
        <p:blipFill>
          <a:blip r:embed="rId3" cstate="print"/>
          <a:stretch>
            <a:fillRect/>
          </a:stretch>
        </p:blipFill>
        <p:spPr>
          <a:xfrm>
            <a:off x="3419872" y="260647"/>
            <a:ext cx="5724128" cy="2742811"/>
          </a:xfrm>
        </p:spPr>
      </p:pic>
      <p:sp>
        <p:nvSpPr>
          <p:cNvPr id="3" name="제목 2"/>
          <p:cNvSpPr>
            <a:spLocks noGrp="1"/>
          </p:cNvSpPr>
          <p:nvPr>
            <p:ph type="title"/>
          </p:nvPr>
        </p:nvSpPr>
        <p:spPr>
          <a:xfrm>
            <a:off x="303475" y="285728"/>
            <a:ext cx="2684349" cy="6311624"/>
          </a:xfrm>
        </p:spPr>
        <p:txBody>
          <a:bodyPr/>
          <a:lstStyle/>
          <a:p>
            <a:r>
              <a:rPr lang="en-US" altLang="ko-KR" dirty="0" smtClean="0"/>
              <a:t>Body-builder</a:t>
            </a:r>
            <a:endParaRPr lang="ko-KR" altLang="en-US" dirty="0"/>
          </a:p>
        </p:txBody>
      </p:sp>
      <p:pic>
        <p:nvPicPr>
          <p:cNvPr id="5" name="그림 4" descr="bodybuilder.jpg"/>
          <p:cNvPicPr>
            <a:picLocks noChangeAspect="1"/>
          </p:cNvPicPr>
          <p:nvPr/>
        </p:nvPicPr>
        <p:blipFill>
          <a:blip r:embed="rId4" cstate="print"/>
          <a:stretch>
            <a:fillRect/>
          </a:stretch>
        </p:blipFill>
        <p:spPr>
          <a:xfrm>
            <a:off x="3431364" y="3356992"/>
            <a:ext cx="5712636" cy="321335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raywilliams.jpg"/>
          <p:cNvPicPr>
            <a:picLocks noGrp="1" noChangeAspect="1"/>
          </p:cNvPicPr>
          <p:nvPr>
            <p:ph idx="1"/>
          </p:nvPr>
        </p:nvPicPr>
        <p:blipFill>
          <a:blip r:embed="rId3" cstate="print"/>
          <a:stretch>
            <a:fillRect/>
          </a:stretch>
        </p:blipFill>
        <p:spPr>
          <a:xfrm>
            <a:off x="3571078" y="260648"/>
            <a:ext cx="5572922" cy="2799730"/>
          </a:xfrm>
        </p:spPr>
      </p:pic>
      <p:sp>
        <p:nvSpPr>
          <p:cNvPr id="3" name="제목 2"/>
          <p:cNvSpPr>
            <a:spLocks noGrp="1"/>
          </p:cNvSpPr>
          <p:nvPr>
            <p:ph type="title"/>
          </p:nvPr>
        </p:nvSpPr>
        <p:spPr>
          <a:xfrm>
            <a:off x="303475" y="285728"/>
            <a:ext cx="2972381" cy="6167608"/>
          </a:xfrm>
        </p:spPr>
        <p:txBody>
          <a:bodyPr/>
          <a:lstStyle/>
          <a:p>
            <a:r>
              <a:rPr lang="en-US" altLang="ko-KR" dirty="0" smtClean="0"/>
              <a:t>Power-lifter</a:t>
            </a:r>
            <a:endParaRPr lang="ko-KR" altLang="en-US" dirty="0"/>
          </a:p>
        </p:txBody>
      </p:sp>
      <p:pic>
        <p:nvPicPr>
          <p:cNvPr id="5" name="그림 4" descr="Fat-lift.jpg"/>
          <p:cNvPicPr>
            <a:picLocks noChangeAspect="1"/>
          </p:cNvPicPr>
          <p:nvPr/>
        </p:nvPicPr>
        <p:blipFill>
          <a:blip r:embed="rId4" cstate="print"/>
          <a:stretch>
            <a:fillRect/>
          </a:stretch>
        </p:blipFill>
        <p:spPr>
          <a:xfrm>
            <a:off x="3580431" y="3429000"/>
            <a:ext cx="5563569" cy="312856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고구려 벽화">
  <a:themeElements>
    <a:clrScheme name="고구려 벽화">
      <a:dk1>
        <a:sysClr val="windowText" lastClr="000000"/>
      </a:dk1>
      <a:lt1>
        <a:sysClr val="window" lastClr="FFFFFF"/>
      </a:lt1>
      <a:dk2>
        <a:srgbClr val="433021"/>
      </a:dk2>
      <a:lt2>
        <a:srgbClr val="E8D8CA"/>
      </a:lt2>
      <a:accent1>
        <a:srgbClr val="E49458"/>
      </a:accent1>
      <a:accent2>
        <a:srgbClr val="74AD8D"/>
      </a:accent2>
      <a:accent3>
        <a:srgbClr val="D4AC30"/>
      </a:accent3>
      <a:accent4>
        <a:srgbClr val="7BA5BE"/>
      </a:accent4>
      <a:accent5>
        <a:srgbClr val="E4A098"/>
      </a:accent5>
      <a:accent6>
        <a:srgbClr val="70B4B7"/>
      </a:accent6>
      <a:hlink>
        <a:srgbClr val="008685"/>
      </a:hlink>
      <a:folHlink>
        <a:srgbClr val="EA5A23"/>
      </a:folHlink>
    </a:clrScheme>
    <a:fontScheme name="고구려 벽화">
      <a:majorFont>
        <a:latin typeface="Georgia"/>
        <a:ea typeface=""/>
        <a:cs typeface=""/>
        <a:font script="Cyrl" typeface="Times New Roman"/>
        <a:font script="Grek" typeface="Times New Roman"/>
        <a:font script="Jpan" typeface="ＭＳ Ｐゴシック"/>
        <a:font script="Hang" typeface="HY견명조"/>
        <a:font script="Hans" typeface="宋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eorgia"/>
        <a:ea typeface=""/>
        <a:cs typeface=""/>
        <a:font script="Cyrl" typeface="Times New Roman"/>
        <a:font script="Grek" typeface="Times New Roman"/>
        <a:font script="Jpan" typeface="ＭＳ Ｐゴシック"/>
        <a:font script="Hang" typeface="HY견명조"/>
        <a:font script="Hans" typeface="宋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고구려 벽화">
      <a:fillStyleLst>
        <a:solidFill>
          <a:schemeClr val="phClr">
            <a:tint val="100000"/>
            <a:shade val="100000"/>
            <a:hueMod val="100000"/>
            <a:satMod val="100000"/>
          </a:schemeClr>
        </a:solidFill>
        <a:gradFill rotWithShape="1">
          <a:gsLst>
            <a:gs pos="18000">
              <a:schemeClr val="phClr">
                <a:tint val="20000"/>
                <a:shade val="100000"/>
                <a:hueMod val="100000"/>
                <a:satMod val="100000"/>
              </a:schemeClr>
            </a:gs>
            <a:gs pos="87000">
              <a:schemeClr val="phClr">
                <a:tint val="100000"/>
                <a:shade val="100000"/>
                <a:hueMod val="100000"/>
                <a:satMod val="100000"/>
              </a:schemeClr>
            </a:gs>
          </a:gsLst>
          <a:lin ang="2700000" scaled="1"/>
        </a:gradFill>
        <a:gradFill rotWithShape="1">
          <a:gsLst>
            <a:gs pos="0">
              <a:schemeClr val="phClr">
                <a:tint val="95000"/>
                <a:shade val="100000"/>
                <a:hueMod val="100000"/>
                <a:satMod val="100000"/>
              </a:schemeClr>
            </a:gs>
            <a:gs pos="100000">
              <a:schemeClr val="phClr">
                <a:tint val="100000"/>
                <a:shade val="95000"/>
                <a:hueMod val="100000"/>
                <a:satMod val="100000"/>
              </a:schemeClr>
            </a:gs>
          </a:gsLst>
          <a:lin ang="0" scaled="1"/>
        </a:gradFill>
      </a:fillStyleLst>
      <a:lnStyleLst>
        <a:ln w="6350" cap="flat" cmpd="sng" algn="ctr">
          <a:solidFill>
            <a:schemeClr val="phClr"/>
          </a:solidFill>
          <a:prstDash val="solid"/>
        </a:ln>
        <a:ln w="15875" cap="flat" cmpd="sng" algn="ctr">
          <a:solidFill>
            <a:schemeClr val="phClr"/>
          </a:solidFill>
          <a:prstDash val="solid"/>
        </a:ln>
        <a:ln w="28575" cap="flat" cmpd="sng" algn="ctr">
          <a:solidFill>
            <a:schemeClr val="phClr"/>
          </a:solidFill>
          <a:prstDash val="solid"/>
        </a:ln>
      </a:lnStyleLst>
      <a:effectStyleLst>
        <a:effectStyle>
          <a:effectLst>
            <a:outerShdw dir="5400000" algn="tl">
              <a:srgbClr val="EBE9ED">
                <a:alpha val="0"/>
              </a:srgbClr>
            </a:outerShdw>
          </a:effectLst>
        </a:effectStyle>
        <a:effectStyle>
          <a:effectLst>
            <a:outerShdw blurRad="12700" dir="5400000" algn="tl">
              <a:srgbClr val="EBE9ED">
                <a:alpha val="27450"/>
              </a:srgbClr>
            </a:outerShdw>
          </a:effectLst>
          <a:scene3d>
            <a:camera prst="orthographicFront" fov="0">
              <a:rot lat="0" lon="0" rev="0"/>
            </a:camera>
            <a:lightRig rig="soft" dir="t">
              <a:rot lat="0" lon="0" rev="19200000"/>
            </a:lightRig>
          </a:scene3d>
          <a:sp3d prstMaterial="matte">
            <a:bevelT h="88900"/>
            <a:contourClr>
              <a:schemeClr val="phClr">
                <a:tint val="100000"/>
                <a:shade val="100000"/>
                <a:hueMod val="100000"/>
                <a:satMod val="100000"/>
              </a:schemeClr>
            </a:contourClr>
          </a:sp3d>
        </a:effectStyle>
        <a:effectStyle>
          <a:effectLst>
            <a:outerShdw blurRad="101600" dist="76200" dir="2700000" algn="bl">
              <a:srgbClr val="000000">
                <a:alpha val="30588"/>
              </a:srgbClr>
            </a:outerShdw>
          </a:effectLst>
          <a:scene3d>
            <a:camera prst="orthographicFront" fov="0">
              <a:rot lat="0" lon="0" rev="0"/>
            </a:camera>
            <a:lightRig rig="chilly" dir="t">
              <a:rot lat="0" lon="0" rev="4200000"/>
            </a:lightRig>
          </a:scene3d>
          <a:sp3d contourW="25400" prstMaterial="matte">
            <a:bevelT h="88900"/>
            <a:contourClr>
              <a:srgbClr val="FFFFFF">
                <a:alpha val="0"/>
              </a:srgbClr>
            </a:contourClr>
          </a:sp3d>
        </a:effectStyle>
      </a:effectStyleLst>
      <a:bgFillStyleLst>
        <a:solidFill>
          <a:schemeClr val="phClr">
            <a:tint val="100000"/>
            <a:shade val="100000"/>
            <a:hueMod val="100000"/>
            <a:satMod val="100000"/>
          </a:schemeClr>
        </a:solidFill>
        <a:gradFill rotWithShape="1">
          <a:gsLst>
            <a:gs pos="0">
              <a:schemeClr val="phClr">
                <a:tint val="95000"/>
                <a:shade val="100000"/>
                <a:hueMod val="100000"/>
                <a:satMod val="100000"/>
              </a:schemeClr>
            </a:gs>
            <a:gs pos="60000">
              <a:schemeClr val="phClr">
                <a:tint val="100000"/>
                <a:shade val="55000"/>
                <a:hueMod val="100000"/>
                <a:satMod val="100000"/>
              </a:schemeClr>
            </a:gs>
          </a:gsLst>
          <a:path path="circle">
            <a:fillToRect l="50000" t="90000" r="50000" b="10000"/>
          </a:path>
        </a:gradFill>
        <a:blipFill>
          <a:blip xmlns:r="http://schemas.openxmlformats.org/officeDocument/2006/relationships" r:embed="rId1">
            <a:duotone>
              <a:schemeClr val="phClr">
                <a:tint val="100000"/>
                <a:shade val="70000"/>
                <a:hueMod val="100000"/>
                <a:satMod val="100000"/>
              </a:schemeClr>
              <a:schemeClr val="phClr">
                <a:tint val="3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Hunting</Template>
  <TotalTime>3426</TotalTime>
  <Words>848</Words>
  <Application>Microsoft Office PowerPoint</Application>
  <PresentationFormat>화면 슬라이드 쇼(4:3)</PresentationFormat>
  <Paragraphs>90</Paragraphs>
  <Slides>27</Slides>
  <Notes>24</Notes>
  <HiddenSlides>0</HiddenSlides>
  <MMClips>1</MMClips>
  <ScaleCrop>false</ScaleCrop>
  <HeadingPairs>
    <vt:vector size="4" baseType="variant">
      <vt:variant>
        <vt:lpstr>테마</vt:lpstr>
      </vt:variant>
      <vt:variant>
        <vt:i4>1</vt:i4>
      </vt:variant>
      <vt:variant>
        <vt:lpstr>슬라이드 제목</vt:lpstr>
      </vt:variant>
      <vt:variant>
        <vt:i4>27</vt:i4>
      </vt:variant>
    </vt:vector>
  </HeadingPairs>
  <TitlesOfParts>
    <vt:vector size="28" baseType="lpstr">
      <vt:lpstr>고구려 벽화</vt:lpstr>
      <vt:lpstr>How to Jump higher?</vt:lpstr>
      <vt:lpstr>Benefit of jumping higher</vt:lpstr>
      <vt:lpstr>Benefit of jumping higher</vt:lpstr>
      <vt:lpstr>The Big 3 of Jumping</vt:lpstr>
      <vt:lpstr>Misconception</vt:lpstr>
      <vt:lpstr>Misconception</vt:lpstr>
      <vt:lpstr>Misconception</vt:lpstr>
      <vt:lpstr>Body-builder</vt:lpstr>
      <vt:lpstr>Power-lifter</vt:lpstr>
      <vt:lpstr>슬라이드 10</vt:lpstr>
      <vt:lpstr>슬라이드 11</vt:lpstr>
      <vt:lpstr>슬라이드 12</vt:lpstr>
      <vt:lpstr>Questions</vt:lpstr>
      <vt:lpstr>Types of Muscle</vt:lpstr>
      <vt:lpstr>Types of Muscle</vt:lpstr>
      <vt:lpstr>Types of Muscle</vt:lpstr>
      <vt:lpstr>Types of Muscle</vt:lpstr>
      <vt:lpstr>Types of Muscle</vt:lpstr>
      <vt:lpstr>Types of Muscle</vt:lpstr>
      <vt:lpstr>How to train</vt:lpstr>
      <vt:lpstr>How to train</vt:lpstr>
      <vt:lpstr>How to train</vt:lpstr>
      <vt:lpstr>How to train</vt:lpstr>
      <vt:lpstr>Summarize</vt:lpstr>
      <vt:lpstr>Summarize</vt:lpstr>
      <vt:lpstr>Summarize</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 types of muscle</dc:title>
  <dc:creator>Mycom</dc:creator>
  <cp:lastModifiedBy>Mycom</cp:lastModifiedBy>
  <cp:revision>126</cp:revision>
  <dcterms:created xsi:type="dcterms:W3CDTF">2017-10-03T11:43:23Z</dcterms:created>
  <dcterms:modified xsi:type="dcterms:W3CDTF">2017-10-18T06:29:21Z</dcterms:modified>
</cp:coreProperties>
</file>