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487" y="1342056"/>
            <a:ext cx="10572000" cy="2971051"/>
          </a:xfrm>
        </p:spPr>
        <p:txBody>
          <a:bodyPr/>
          <a:lstStyle/>
          <a:p>
            <a:r>
              <a:rPr lang="en-US" sz="8800" dirty="0" smtClean="0"/>
              <a:t>How to make </a:t>
            </a:r>
            <a:r>
              <a:rPr lang="en-US" sz="8800" smtClean="0"/>
              <a:t>a </a:t>
            </a:r>
            <a:r>
              <a:rPr lang="en-US" sz="8800" smtClean="0"/>
              <a:t>Spiral </a:t>
            </a:r>
            <a:r>
              <a:rPr lang="en-US" sz="8800" dirty="0" smtClean="0"/>
              <a:t>Friendship Bracelet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195" y="5486793"/>
            <a:ext cx="10572000" cy="434974"/>
          </a:xfrm>
        </p:spPr>
        <p:txBody>
          <a:bodyPr>
            <a:noAutofit/>
          </a:bodyPr>
          <a:lstStyle/>
          <a:p>
            <a:r>
              <a:rPr lang="en-US" sz="4800" dirty="0" smtClean="0"/>
              <a:t>By: Julia Yasuda</a:t>
            </a:r>
          </a:p>
          <a:p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57" y="3288556"/>
            <a:ext cx="4846938" cy="322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2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51" y="537805"/>
            <a:ext cx="10571998" cy="970450"/>
          </a:xfrm>
        </p:spPr>
        <p:txBody>
          <a:bodyPr/>
          <a:lstStyle/>
          <a:p>
            <a:r>
              <a:rPr lang="en-US" sz="8000" dirty="0" smtClean="0"/>
              <a:t>Materials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55" y="2617703"/>
            <a:ext cx="10554574" cy="3636511"/>
          </a:xfrm>
        </p:spPr>
        <p:txBody>
          <a:bodyPr/>
          <a:lstStyle/>
          <a:p>
            <a:r>
              <a:rPr lang="en-US" sz="4000" dirty="0" smtClean="0"/>
              <a:t>Embroidery Thread</a:t>
            </a:r>
          </a:p>
          <a:p>
            <a:r>
              <a:rPr lang="en-US" sz="4000" dirty="0" smtClean="0"/>
              <a:t>Scissors</a:t>
            </a:r>
          </a:p>
          <a:p>
            <a:r>
              <a:rPr lang="en-US" sz="4000" dirty="0" smtClean="0"/>
              <a:t>Pen OR Clipboard</a:t>
            </a:r>
          </a:p>
          <a:p>
            <a:r>
              <a:rPr lang="en-US" sz="4000" dirty="0" smtClean="0"/>
              <a:t>Buttons (Optional)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22" y="4525509"/>
            <a:ext cx="2267465" cy="226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81" y="2013918"/>
            <a:ext cx="2545832" cy="25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84" y="2013918"/>
            <a:ext cx="2535876" cy="253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9974" y="4607719"/>
            <a:ext cx="2918246" cy="194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0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Step 1: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31" y="2733033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Choose your colors</a:t>
            </a:r>
          </a:p>
          <a:p>
            <a:endParaRPr lang="en-US" sz="2400" dirty="0" smtClean="0"/>
          </a:p>
          <a:p>
            <a:r>
              <a:rPr lang="en-US" sz="2400" dirty="0"/>
              <a:t>M</a:t>
            </a:r>
            <a:r>
              <a:rPr lang="en-US" sz="2400" dirty="0" smtClean="0"/>
              <a:t>easure your wrist, double this </a:t>
            </a:r>
            <a:r>
              <a:rPr lang="en-US" sz="2400" dirty="0" smtClean="0"/>
              <a:t>length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and add three more inches</a:t>
            </a:r>
          </a:p>
          <a:p>
            <a:endParaRPr lang="en-US" sz="2400" dirty="0" smtClean="0"/>
          </a:p>
          <a:p>
            <a:r>
              <a:rPr lang="en-US" sz="2400" dirty="0" smtClean="0"/>
              <a:t>Make it in half &amp; k</a:t>
            </a:r>
            <a:r>
              <a:rPr lang="en-US" sz="2400" dirty="0" smtClean="0"/>
              <a:t>not </a:t>
            </a:r>
            <a:r>
              <a:rPr lang="en-US" sz="2400" dirty="0" smtClean="0"/>
              <a:t>near the end</a:t>
            </a:r>
          </a:p>
          <a:p>
            <a:endParaRPr lang="en-US" sz="2400" dirty="0" smtClean="0"/>
          </a:p>
          <a:p>
            <a:r>
              <a:rPr lang="en-US" sz="2400" dirty="0" smtClean="0"/>
              <a:t>Choose your first color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83" y="2001107"/>
            <a:ext cx="3403771" cy="453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Step 2: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16" y="2370568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Cross your first color over the two colors</a:t>
            </a:r>
          </a:p>
          <a:p>
            <a:endParaRPr lang="en-US" sz="2800" dirty="0" smtClean="0"/>
          </a:p>
          <a:p>
            <a:r>
              <a:rPr lang="en-US" sz="2800" dirty="0" smtClean="0"/>
              <a:t>Tuck it under the two colors and pull </a:t>
            </a:r>
          </a:p>
          <a:p>
            <a:endParaRPr lang="en-US" sz="2800" dirty="0" smtClean="0"/>
          </a:p>
          <a:p>
            <a:r>
              <a:rPr lang="en-US" sz="2800" dirty="0" smtClean="0"/>
              <a:t>Repeat about 7-15 times</a:t>
            </a:r>
          </a:p>
          <a:p>
            <a:endParaRPr lang="en-US" sz="2800" dirty="0" smtClean="0"/>
          </a:p>
          <a:p>
            <a:r>
              <a:rPr lang="en-US" sz="2800" dirty="0" smtClean="0"/>
              <a:t>How big do you want the color section to be?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76" y="2036852"/>
            <a:ext cx="2472463" cy="338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31" y="3632165"/>
            <a:ext cx="2347717" cy="313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37" y="118306"/>
            <a:ext cx="2573212" cy="343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2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Step 3: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27" y="2996644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will see the “spiral”</a:t>
            </a:r>
          </a:p>
          <a:p>
            <a:endParaRPr lang="en-US" sz="2400" dirty="0" smtClean="0"/>
          </a:p>
          <a:p>
            <a:r>
              <a:rPr lang="en-US" sz="2400" dirty="0" smtClean="0"/>
              <a:t>Decide on your second color</a:t>
            </a:r>
          </a:p>
          <a:p>
            <a:endParaRPr lang="en-US" sz="2400" dirty="0" smtClean="0"/>
          </a:p>
          <a:p>
            <a:r>
              <a:rPr lang="en-US" sz="2400" dirty="0" smtClean="0"/>
              <a:t>Repeat</a:t>
            </a:r>
          </a:p>
          <a:p>
            <a:endParaRPr lang="en-US" sz="2400" dirty="0" smtClean="0"/>
          </a:p>
          <a:p>
            <a:r>
              <a:rPr lang="en-US" sz="2400" dirty="0" smtClean="0"/>
              <a:t>Decide on your third color</a:t>
            </a:r>
          </a:p>
          <a:p>
            <a:endParaRPr lang="en-US" sz="2400" dirty="0" smtClean="0"/>
          </a:p>
          <a:p>
            <a:r>
              <a:rPr lang="en-US" sz="2400" dirty="0" smtClean="0"/>
              <a:t>Repeat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37" y="1983390"/>
            <a:ext cx="2902135" cy="386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3212" y="3105542"/>
            <a:ext cx="4692636" cy="244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4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59" y="611945"/>
            <a:ext cx="10571998" cy="970450"/>
          </a:xfrm>
        </p:spPr>
        <p:txBody>
          <a:bodyPr/>
          <a:lstStyle/>
          <a:p>
            <a:r>
              <a:rPr lang="en-US" sz="7200" dirty="0" smtClean="0"/>
              <a:t>Friendship Bracelets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04" y="2100022"/>
            <a:ext cx="3460573" cy="346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3" y="2182964"/>
            <a:ext cx="3845081" cy="277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" y="2268844"/>
            <a:ext cx="3460573" cy="346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0474" y="6078222"/>
            <a:ext cx="747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</a:rPr>
              <a:t>YoU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aRe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StUcK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wItH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mE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fOrEvEr</a:t>
            </a:r>
            <a:r>
              <a:rPr lang="en-US" sz="3200" b="1" dirty="0" smtClean="0">
                <a:latin typeface="Calibri" panose="020F0502020204030204" pitchFamily="34" charset="0"/>
              </a:rPr>
              <a:t>!!1!!1!!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83" y="5115697"/>
            <a:ext cx="1811114" cy="17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3">
      <a:dk1>
        <a:srgbClr val="FFFFFF"/>
      </a:dk1>
      <a:lt1>
        <a:sysClr val="window" lastClr="FFFFFF"/>
      </a:lt1>
      <a:dk2>
        <a:srgbClr val="313131"/>
      </a:dk2>
      <a:lt2>
        <a:srgbClr val="636363"/>
      </a:lt2>
      <a:accent1>
        <a:srgbClr val="E278BC"/>
      </a:accent1>
      <a:accent2>
        <a:srgbClr val="E278BC"/>
      </a:accent2>
      <a:accent3>
        <a:srgbClr val="E278BC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123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2</vt:lpstr>
      <vt:lpstr>Quotable</vt:lpstr>
      <vt:lpstr>How to make a Spiral Friendship Bracelet</vt:lpstr>
      <vt:lpstr>Materials</vt:lpstr>
      <vt:lpstr>Step 1:</vt:lpstr>
      <vt:lpstr>Step 2:</vt:lpstr>
      <vt:lpstr>Step 3:</vt:lpstr>
      <vt:lpstr>Friendship Bracelets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Friendship Bracelts</dc:title>
  <dc:creator>BIG BOYZ</dc:creator>
  <cp:lastModifiedBy>BIG BOYZ</cp:lastModifiedBy>
  <cp:revision>14</cp:revision>
  <dcterms:created xsi:type="dcterms:W3CDTF">2018-10-15T23:13:42Z</dcterms:created>
  <dcterms:modified xsi:type="dcterms:W3CDTF">2018-10-17T16:10:58Z</dcterms:modified>
</cp:coreProperties>
</file>