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ontserrat Light" panose="020B060402020202020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Montserrat ExtraBold" panose="020B0604020202020204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86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302050" y="1404325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make DIY Slime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Catherine Diaz</a:t>
            </a:r>
            <a:r>
              <a:rPr lang="en"/>
              <a:t> </a:t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52478">
            <a:off x="348587" y="2797675"/>
            <a:ext cx="1997250" cy="19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261881">
            <a:off x="240107" y="498872"/>
            <a:ext cx="2527511" cy="168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575873">
            <a:off x="6745375" y="411999"/>
            <a:ext cx="1997251" cy="197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0350" y="2856550"/>
            <a:ext cx="2931174" cy="202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31025" y="387025"/>
            <a:ext cx="23214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MATERIALS/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INGREDIENTS NEEDED:</a:t>
            </a:r>
            <a:endParaRPr sz="180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b="1">
                <a:solidFill>
                  <a:srgbClr val="000000"/>
                </a:solidFill>
              </a:rPr>
              <a:t>Glue (clear/white)</a:t>
            </a:r>
            <a:endParaRPr sz="1200" b="1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b="1">
                <a:solidFill>
                  <a:srgbClr val="000000"/>
                </a:solidFill>
              </a:rPr>
              <a:t>Water</a:t>
            </a:r>
            <a:endParaRPr sz="1200" b="1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b="1">
                <a:solidFill>
                  <a:srgbClr val="000000"/>
                </a:solidFill>
              </a:rPr>
              <a:t>Shaving cream (optional)</a:t>
            </a:r>
            <a:endParaRPr sz="1200" b="1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b="1">
                <a:solidFill>
                  <a:srgbClr val="000000"/>
                </a:solidFill>
              </a:rPr>
              <a:t>Food coloring (optional)</a:t>
            </a:r>
            <a:endParaRPr sz="1200" b="1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b="1">
                <a:solidFill>
                  <a:srgbClr val="000000"/>
                </a:solidFill>
              </a:rPr>
              <a:t>Borax </a:t>
            </a:r>
            <a:endParaRPr sz="1200" b="1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>
                <a:solidFill>
                  <a:srgbClr val="000000"/>
                </a:solidFill>
              </a:rPr>
              <a:t>Alternative= Contact lens solution</a:t>
            </a:r>
            <a:endParaRPr sz="1200" b="1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>
                <a:solidFill>
                  <a:srgbClr val="000000"/>
                </a:solidFill>
              </a:rPr>
              <a:t>Laundry detergent</a:t>
            </a:r>
            <a:endParaRPr sz="12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b="1">
              <a:solidFill>
                <a:srgbClr val="000000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200" b="1">
                <a:solidFill>
                  <a:srgbClr val="000000"/>
                </a:solidFill>
              </a:rPr>
              <a:t>Mixing Bowl </a:t>
            </a:r>
            <a:endParaRPr sz="1200" b="1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b="1">
                <a:solidFill>
                  <a:srgbClr val="000000"/>
                </a:solidFill>
              </a:rPr>
              <a:t>Cups</a:t>
            </a:r>
            <a:endParaRPr sz="1200" b="1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b="1">
                <a:solidFill>
                  <a:srgbClr val="000000"/>
                </a:solidFill>
              </a:rPr>
              <a:t>Spoon</a:t>
            </a:r>
            <a:endParaRPr sz="1200" b="1">
              <a:solidFill>
                <a:srgbClr val="000000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1975" y="3714625"/>
            <a:ext cx="1112175" cy="11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927" y="3714625"/>
            <a:ext cx="1760901" cy="12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8975" y="3348800"/>
            <a:ext cx="1622875" cy="16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3309" y="1946975"/>
            <a:ext cx="1468516" cy="12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0645" y="3540458"/>
            <a:ext cx="1329250" cy="13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25" y="3314513"/>
            <a:ext cx="2537175" cy="16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ctrTitle" idx="4294967295"/>
          </p:nvPr>
        </p:nvSpPr>
        <p:spPr>
          <a:xfrm>
            <a:off x="723300" y="13351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STEP 1: PREPARE</a:t>
            </a:r>
            <a:endParaRPr sz="3600"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4294967295"/>
          </p:nvPr>
        </p:nvSpPr>
        <p:spPr>
          <a:xfrm>
            <a:off x="723300" y="2258324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PREPARE ALL materials and ingredients 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200" y="228600"/>
            <a:ext cx="1113600" cy="1113600"/>
          </a:xfrm>
          <a:prstGeom prst="ellipse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/>
          </p:nvPr>
        </p:nvSpPr>
        <p:spPr>
          <a:xfrm>
            <a:off x="2049775" y="1327850"/>
            <a:ext cx="50445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MEASUREMENTS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2169925" y="2840052"/>
            <a:ext cx="48042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MEASURE amount of borax to water to make BORAX SOLUTION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Equal parts glue and water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cup shaving cream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25" y="3289625"/>
            <a:ext cx="2364625" cy="15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100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STEP 3:  COMBINE &amp; MIX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597925" y="1259150"/>
            <a:ext cx="65007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COMBINE 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Equal parts glue and water, food coloring, 1 cup shaving cream into mixing bowl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MIX until smooth consistency (it should not be too thick nor too thin)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ADD 1 spoon of borax solution at a time while mixing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Notice: The mixture starts to thicken and stick together in one form  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375" y="1882250"/>
            <a:ext cx="2114900" cy="16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ctrTitle" idx="4294967295"/>
          </p:nvPr>
        </p:nvSpPr>
        <p:spPr>
          <a:xfrm>
            <a:off x="1253825" y="1095450"/>
            <a:ext cx="6204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STEP 4: KNEAD &amp; STRETCH</a:t>
            </a:r>
            <a:endParaRPr sz="3600"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4294967295"/>
          </p:nvPr>
        </p:nvSpPr>
        <p:spPr>
          <a:xfrm>
            <a:off x="1288350" y="2484252"/>
            <a:ext cx="6204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hands to knead &amp; stretch in order for slime to set 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8058916" y="2061225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1" name="Google Shape;111;p18"/>
          <p:cNvSpPr/>
          <p:nvPr/>
        </p:nvSpPr>
        <p:spPr>
          <a:xfrm rot="2487194">
            <a:off x="1219961" y="1041327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887" y="3018801"/>
            <a:ext cx="3196214" cy="16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859175" y="1199525"/>
            <a:ext cx="2778900" cy="29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STEPS</a:t>
            </a: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PREPARE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MEASURE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COMBINE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KNEAD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871050" y="733525"/>
            <a:ext cx="4013100" cy="3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Ingredients/materials: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Water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Glue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Borax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Shaving cream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Food coloring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Bowl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Spoon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Cups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body" idx="4294967295"/>
          </p:nvPr>
        </p:nvSpPr>
        <p:spPr>
          <a:xfrm>
            <a:off x="928200" y="765400"/>
            <a:ext cx="3440700" cy="419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QUIZ</a:t>
            </a:r>
            <a:endParaRPr sz="18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ExtraBold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Name </a:t>
            </a:r>
            <a:r>
              <a:rPr lang="en" sz="1800" u="sng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 least</a:t>
            </a:r>
            <a:r>
              <a:rPr lang="en" sz="180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3 ingredients that were used </a:t>
            </a:r>
            <a:endParaRPr sz="180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ExtraBold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Name </a:t>
            </a:r>
            <a:r>
              <a:rPr lang="en" sz="1800" u="sng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 least</a:t>
            </a:r>
            <a:r>
              <a:rPr lang="en" sz="180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2 materials used</a:t>
            </a:r>
            <a:endParaRPr sz="180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ExtraBold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What were the  alternatives for Borax?</a:t>
            </a:r>
            <a:endParaRPr sz="180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ExtraBold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What ingredient makes the slime fluffy?</a:t>
            </a:r>
            <a:endParaRPr sz="180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900" y="1173700"/>
            <a:ext cx="4300050" cy="29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ctrTitle" idx="4294967295"/>
          </p:nvPr>
        </p:nvSpPr>
        <p:spPr>
          <a:xfrm>
            <a:off x="662875" y="94662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4294967295"/>
          </p:nvPr>
        </p:nvSpPr>
        <p:spPr>
          <a:xfrm>
            <a:off x="516175" y="2168699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Any questions/comments?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6656225" y="2106428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211</Words>
  <Application>Microsoft Office PowerPoint</Application>
  <PresentationFormat>On-screen Show (16:9)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 Light</vt:lpstr>
      <vt:lpstr>Montserrat</vt:lpstr>
      <vt:lpstr>Arial</vt:lpstr>
      <vt:lpstr>Montserrat ExtraBold</vt:lpstr>
      <vt:lpstr>Juliet template</vt:lpstr>
      <vt:lpstr>How to make DIY Slime  Catherine Diaz </vt:lpstr>
      <vt:lpstr>MATERIALS/ INGREDIENTS NEEDED:</vt:lpstr>
      <vt:lpstr>STEP 1: PREPARE</vt:lpstr>
      <vt:lpstr>STEP 2: MEASUREMENTS</vt:lpstr>
      <vt:lpstr>PowerPoint Presentation</vt:lpstr>
      <vt:lpstr>STEP 4: KNEAD &amp; STRETCH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DIY Slime  Catherine Diaz </dc:title>
  <dc:creator>Catherine Diaz</dc:creator>
  <cp:lastModifiedBy>Catherine Diaz</cp:lastModifiedBy>
  <cp:revision>1</cp:revision>
  <dcterms:modified xsi:type="dcterms:W3CDTF">2019-06-14T04:46:07Z</dcterms:modified>
</cp:coreProperties>
</file>