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90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6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0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9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1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7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6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2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209C-89E9-4435-B27A-81AC51A378C9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EA01-F10D-46F1-9896-2853D5DFC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1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peace.org/usa/oceans/" TargetMode="External"/><Relationship Id="rId2" Type="http://schemas.openxmlformats.org/officeDocument/2006/relationships/hyperlink" Target="http://marinelife.about.com/od/conservation/tp/protectmarinelife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Make The World A Better Place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Jasmine Hedson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CO210-02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3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ways to protect Marine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u="sng" dirty="0" smtClean="0"/>
              <a:t>View Marine Life Responsibly.</a:t>
            </a:r>
          </a:p>
          <a:p>
            <a:r>
              <a:rPr lang="en-US" dirty="0" smtClean="0"/>
              <a:t>Bring a responsible operator.</a:t>
            </a:r>
          </a:p>
          <a:p>
            <a:pPr marL="0" indent="0">
              <a:buNone/>
            </a:pPr>
            <a:r>
              <a:rPr lang="en-US" dirty="0" smtClean="0"/>
              <a:t>10. </a:t>
            </a:r>
            <a:r>
              <a:rPr lang="en-US" u="sng" dirty="0" smtClean="0"/>
              <a:t>Travel the ocean responsibly.</a:t>
            </a:r>
          </a:p>
          <a:p>
            <a:r>
              <a:rPr lang="en-US" dirty="0" smtClean="0"/>
              <a:t>Boating, kayaking, and other recreational activities.</a:t>
            </a:r>
          </a:p>
          <a:p>
            <a:r>
              <a:rPr lang="en-US" dirty="0" smtClean="0"/>
              <a:t>Don’t throw things overboard while on boat.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9660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the marine life is a good choice that we all can make. It is easy and simple. Just put your motivation in it.</a:t>
            </a:r>
          </a:p>
        </p:txBody>
      </p:sp>
    </p:spTree>
    <p:extLst>
      <p:ext uri="{BB962C8B-B14F-4D97-AF65-F5344CB8AC3E}">
        <p14:creationId xmlns:p14="http://schemas.microsoft.com/office/powerpoint/2010/main" val="3037617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Kennedy, Jennifer. “10 Easy Ways To Help Marine Life”.  Abouteducation.com. February 09, 2016. December 4, 2016, web. 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marinelife.about.com/od/conservation/tp/protectmarinelife.htm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Protecting Our Oceans” Green Peace. December 4, 2016. Web. </a:t>
            </a:r>
            <a:r>
              <a:rPr lang="en-US" dirty="0">
                <a:hlinkClick r:id="rId3"/>
              </a:rPr>
              <a:t>http://www.greenpeace.org/usa/oceans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0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</a:t>
            </a:r>
            <a:r>
              <a:rPr lang="en-US" dirty="0" smtClean="0"/>
              <a:t>Marine Life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</a:t>
            </a:r>
            <a:r>
              <a:rPr lang="en-US" dirty="0" smtClean="0"/>
              <a:t>Let </a:t>
            </a:r>
            <a:r>
              <a:rPr lang="en-US" dirty="0"/>
              <a:t>us all help protect the earth’s largest ecosystem, the marine life, so we and our future generations can life a happy live with beautiful and healthy oceans</a:t>
            </a:r>
            <a:r>
              <a:rPr lang="en-US" dirty="0" smtClean="0"/>
              <a:t>. </a:t>
            </a:r>
            <a:r>
              <a:rPr lang="en-US" dirty="0" smtClean="0">
                <a:sym typeface="Wingdings" panose="05000000000000000000" pitchFamily="2" charset="2"/>
              </a:rPr>
              <a:t></a:t>
            </a:r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  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5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1500" dirty="0" smtClean="0"/>
              <a:t>Protecting The Marine Life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980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ocean is a very important part of the earth, and we must protect it because the oceans are essential to life on earth.</a:t>
            </a:r>
          </a:p>
          <a:p>
            <a:r>
              <a:rPr lang="en-US" dirty="0" smtClean="0"/>
              <a:t>The Marine Life is important for us and the future generations.</a:t>
            </a:r>
          </a:p>
          <a:p>
            <a:r>
              <a:rPr lang="en-US" dirty="0" smtClean="0"/>
              <a:t>The ocean produces half of the oxygen we breath, and more than 97% of the worlds’ water resides in the 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Nowadays, the ocean is in much more danger than before.</a:t>
            </a:r>
          </a:p>
          <a:p>
            <a:r>
              <a:rPr lang="en-US" dirty="0" smtClean="0"/>
              <a:t>With the global warming, plastics, etc.</a:t>
            </a:r>
          </a:p>
          <a:p>
            <a:r>
              <a:rPr lang="en-US" dirty="0" smtClean="0"/>
              <a:t>There are 10 things you can do to help protect marine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79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ways to protect 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u="sng" dirty="0" smtClean="0"/>
              <a:t>Eat Eco-friendly Fish</a:t>
            </a:r>
          </a:p>
          <a:p>
            <a:r>
              <a:rPr lang="en-US" dirty="0" smtClean="0"/>
              <a:t>Our food choices have a huge impact on the environment-from what we eat and the way it’s harvested, processed, and shipped.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u="sng" dirty="0" smtClean="0"/>
              <a:t>Limit your use of plastics, disposals, and single-use projects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Stop using so much plastic. “Reduce, Reuse, Recycle.”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4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ways to protect 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u="sng" dirty="0" smtClean="0"/>
              <a:t>Stop the Problem of Acidification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Global warming: because of the ocean acidification, known as “the other global warming”. </a:t>
            </a:r>
            <a:endParaRPr lang="en-US" dirty="0"/>
          </a:p>
          <a:p>
            <a:r>
              <a:rPr lang="en-US" dirty="0" smtClean="0"/>
              <a:t>A way to stop this is by taking simple steps like walk more, drive less, and use electricity and water less.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28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ways to protect Marine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u="sng" dirty="0" smtClean="0"/>
              <a:t>Be Energy efficient.</a:t>
            </a:r>
          </a:p>
          <a:p>
            <a:r>
              <a:rPr lang="en-US" dirty="0" smtClean="0"/>
              <a:t>Reduce your energy consumption and carbon output wherever possible.</a:t>
            </a:r>
          </a:p>
          <a:p>
            <a:pPr marL="0" indent="0">
              <a:buNone/>
            </a:pPr>
            <a:r>
              <a:rPr lang="en-US" dirty="0" smtClean="0"/>
              <a:t>5&amp;6. </a:t>
            </a:r>
            <a:r>
              <a:rPr lang="en-US" u="sng" dirty="0" smtClean="0"/>
              <a:t>Participate in a cleanup, volunteer and support organizations protecting the Marine Life.</a:t>
            </a:r>
          </a:p>
          <a:p>
            <a:r>
              <a:rPr lang="en-US" dirty="0" smtClean="0"/>
              <a:t>Help clean up a local beach, park, or roadway, and pick up litter before it gets blown in the ocean.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1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ways to protect Marine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5&amp;6. Participate in a cleanup, volunteer and support organizations protecting the Marine Life.</a:t>
            </a:r>
          </a:p>
          <a:p>
            <a:r>
              <a:rPr lang="en-US" dirty="0" smtClean="0"/>
              <a:t>Consider giving financial support to international organizations that is protecting the ocean.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6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ways to protect Marine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</a:t>
            </a:r>
            <a:r>
              <a:rPr lang="en-US" u="sng" dirty="0" smtClean="0"/>
              <a:t> Never release Balloons.</a:t>
            </a:r>
          </a:p>
          <a:p>
            <a:r>
              <a:rPr lang="en-US" dirty="0" smtClean="0"/>
              <a:t>Danger to fish and turtles.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8. </a:t>
            </a:r>
            <a:r>
              <a:rPr lang="en-US" u="sng" dirty="0" smtClean="0"/>
              <a:t>Dispose of Fishing Line Responsibly.</a:t>
            </a:r>
          </a:p>
          <a:p>
            <a:r>
              <a:rPr lang="en-US" dirty="0" smtClean="0"/>
              <a:t>Monofilament is a popular fishing line that takes 600 yrs. </a:t>
            </a:r>
            <a:r>
              <a:rPr lang="en-US" dirty="0"/>
              <a:t>t</a:t>
            </a:r>
            <a:r>
              <a:rPr lang="en-US" dirty="0" smtClean="0"/>
              <a:t>o degrade.</a:t>
            </a:r>
          </a:p>
          <a:p>
            <a:r>
              <a:rPr lang="en-US" dirty="0" smtClean="0"/>
              <a:t>Entanglement and threats to all fishes in the ocean.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3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542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How to Make The World A Better Place</vt:lpstr>
      <vt:lpstr>PowerPoint Presentation</vt:lpstr>
      <vt:lpstr>Marine Life</vt:lpstr>
      <vt:lpstr>Marine Life</vt:lpstr>
      <vt:lpstr>10 ways to protect marine life</vt:lpstr>
      <vt:lpstr>10 ways to protect Marine Life</vt:lpstr>
      <vt:lpstr>10 ways to protect Marine Life</vt:lpstr>
      <vt:lpstr>10 ways to protect Marine Life</vt:lpstr>
      <vt:lpstr>10 ways to protect Marine Life</vt:lpstr>
      <vt:lpstr>10 ways to protect Marine Life</vt:lpstr>
      <vt:lpstr>Marine Life.</vt:lpstr>
      <vt:lpstr>Works Cited</vt:lpstr>
      <vt:lpstr>Marine Life 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The World A Better Place</dc:title>
  <dc:creator>ck</dc:creator>
  <cp:lastModifiedBy>Jasmine Hedson</cp:lastModifiedBy>
  <cp:revision>11</cp:revision>
  <dcterms:created xsi:type="dcterms:W3CDTF">2016-12-02T05:22:31Z</dcterms:created>
  <dcterms:modified xsi:type="dcterms:W3CDTF">2016-12-06T00:14:22Z</dcterms:modified>
</cp:coreProperties>
</file>