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EF42-33A5-4F26-9077-7D5483DF3D26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C7F7-F635-46B4-A588-56C8E766E1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2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8C7F7-F635-46B4-A588-56C8E766E1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68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CA0274-5EAB-4CC6-8CEA-AC1221052B3B}" type="datetimeFigureOut">
              <a:rPr lang="ko-KR" altLang="en-US" smtClean="0"/>
              <a:t>2018-03-21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8932C4E-FE95-4622-B8D9-A2D6217FFF4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em.rakuten.co.jp/e-godai/4902820101126/" TargetMode="External"/><Relationship Id="rId2" Type="http://schemas.openxmlformats.org/officeDocument/2006/relationships/hyperlink" Target="http://es.memegenerator.net/instance/59258497/stifler-party-lets-do-it-togeth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tatietpatata.org/produit/carottes-nouvelles-la-botte/" TargetMode="External"/><Relationship Id="rId4" Type="http://schemas.openxmlformats.org/officeDocument/2006/relationships/hyperlink" Target="https://www.bukalapak.com/p/food/minuman/c4k8hq-jual-chongga-radish-danmuji-acar-lobak-kuning-import-kore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Tekton Pro" pitchFamily="34" charset="0"/>
              </a:rPr>
              <a:t>How to make </a:t>
            </a:r>
            <a:r>
              <a:rPr lang="en-US" altLang="ko-KR" sz="9600" dirty="0" smtClean="0">
                <a:latin typeface="Tekton Pro" pitchFamily="34" charset="0"/>
              </a:rPr>
              <a:t>YUBUCHOBAP</a:t>
            </a:r>
            <a:endParaRPr lang="ko-KR" altLang="en-US" sz="9600" dirty="0">
              <a:latin typeface="Tekton Pro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3096" y="3861048"/>
            <a:ext cx="4953000" cy="1752600"/>
          </a:xfrm>
        </p:spPr>
        <p:txBody>
          <a:bodyPr/>
          <a:lstStyle/>
          <a:p>
            <a:r>
              <a:rPr lang="en-US" altLang="ko-KR" dirty="0" err="1" smtClean="0">
                <a:latin typeface="Tekton Pro" pitchFamily="34" charset="0"/>
              </a:rPr>
              <a:t>Sohee</a:t>
            </a:r>
            <a:r>
              <a:rPr lang="en-US" altLang="ko-KR" dirty="0" smtClean="0">
                <a:latin typeface="Tekton Pro" pitchFamily="34" charset="0"/>
              </a:rPr>
              <a:t> Yu</a:t>
            </a:r>
          </a:p>
          <a:p>
            <a:r>
              <a:rPr lang="en-US" altLang="ko-KR" dirty="0" smtClean="0">
                <a:latin typeface="Tekton Pro" pitchFamily="34" charset="0"/>
              </a:rPr>
              <a:t>Co210-04</a:t>
            </a:r>
          </a:p>
          <a:p>
            <a:r>
              <a:rPr lang="en-US" altLang="ko-KR" dirty="0" smtClean="0">
                <a:latin typeface="Tekton Pro" pitchFamily="34" charset="0"/>
              </a:rPr>
              <a:t>Dr. Bunts-Anderson</a:t>
            </a:r>
            <a:endParaRPr lang="ko-KR" altLang="en-US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ekton Pro" pitchFamily="34" charset="0"/>
              </a:rPr>
              <a:t>What is the </a:t>
            </a:r>
            <a:r>
              <a:rPr lang="en-US" altLang="ko-KR" b="1" dirty="0" smtClean="0">
                <a:latin typeface="Tekton Pro" pitchFamily="34" charset="0"/>
              </a:rPr>
              <a:t>YUBUCHOBAP</a:t>
            </a:r>
            <a:r>
              <a:rPr lang="en-US" altLang="ko-KR" dirty="0" smtClean="0">
                <a:latin typeface="Tekton Pro" pitchFamily="34" charset="0"/>
              </a:rPr>
              <a:t>?</a:t>
            </a:r>
            <a:endParaRPr lang="ko-KR" altLang="en-US" dirty="0">
              <a:latin typeface="Tekton Pro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>
                <a:latin typeface="Tekton Pro" pitchFamily="34" charset="0"/>
              </a:rPr>
              <a:t>Fried tofu sushi</a:t>
            </a:r>
            <a:endParaRPr lang="ko-KR" altLang="en-US" sz="4800" dirty="0">
              <a:latin typeface="Tekton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347864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343545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ekton Pro" pitchFamily="34" charset="0"/>
              </a:rPr>
              <a:t>Step 1</a:t>
            </a:r>
            <a:endParaRPr lang="ko-KR" altLang="en-US" dirty="0">
              <a:latin typeface="Tekton Pro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>
                <a:latin typeface="Tekton Pro" pitchFamily="34" charset="0"/>
              </a:rPr>
              <a:t>Mix the sauce and rice</a:t>
            </a:r>
            <a:endParaRPr lang="ko-KR" altLang="en-US" sz="4400" dirty="0">
              <a:latin typeface="Tekton Pro" pitchFamily="34" charset="0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2627784" y="2348880"/>
            <a:ext cx="1512168" cy="576064"/>
          </a:xfrm>
          <a:prstGeom prst="frame">
            <a:avLst>
              <a:gd name="adj1" fmla="val 74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2951820" y="2996952"/>
            <a:ext cx="864096" cy="719150"/>
          </a:xfrm>
          <a:prstGeom prst="downArrow">
            <a:avLst>
              <a:gd name="adj1" fmla="val 24882"/>
              <a:gd name="adj2" fmla="val 469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Image result for 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252825" cy="18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3312368" cy="18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32" y="957951"/>
            <a:ext cx="2211353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808" y="575510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Tekton Pro" pitchFamily="34" charset="0"/>
              </a:rPr>
              <a:t>½ spoon</a:t>
            </a:r>
            <a:endParaRPr lang="ko-KR" altLang="en-US" sz="4000" dirty="0">
              <a:latin typeface="Tekton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32" y="575510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Tekton Pro" pitchFamily="34" charset="0"/>
              </a:rPr>
              <a:t>2 spoons</a:t>
            </a:r>
            <a:endParaRPr lang="ko-KR" altLang="en-US" sz="4000" dirty="0">
              <a:latin typeface="Tekton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7832" y="5755103"/>
            <a:ext cx="218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Tekton Pro" pitchFamily="34" charset="0"/>
              </a:rPr>
              <a:t>3 spoons</a:t>
            </a:r>
            <a:endParaRPr lang="ko-KR" altLang="en-US" sz="40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ekton Pro" pitchFamily="34" charset="0"/>
              </a:rPr>
              <a:t>Step 2</a:t>
            </a:r>
            <a:endParaRPr lang="ko-KR" altLang="en-US" dirty="0">
              <a:latin typeface="Tekton Pro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atin typeface="Tekton Pro" pitchFamily="34" charset="0"/>
              </a:rPr>
              <a:t>Add Carrots, Pickled radish, and </a:t>
            </a:r>
            <a:r>
              <a:rPr lang="en-US" altLang="ko-KR" sz="3600" dirty="0" err="1" smtClean="0">
                <a:latin typeface="Tekton Pro" pitchFamily="34" charset="0"/>
              </a:rPr>
              <a:t>Furikake</a:t>
            </a:r>
            <a:endParaRPr lang="ko-KR" altLang="en-US" sz="3600" dirty="0">
              <a:latin typeface="Tekton Pro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59"/>
            <a:ext cx="3196119" cy="287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59"/>
            <a:ext cx="2888049" cy="287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65756"/>
            <a:ext cx="2346621" cy="326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r="16565"/>
          <a:stretch/>
        </p:blipFill>
        <p:spPr bwMode="auto">
          <a:xfrm>
            <a:off x="5584874" y="1007014"/>
            <a:ext cx="355912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9786" r="5813" b="9298"/>
          <a:stretch/>
        </p:blipFill>
        <p:spPr bwMode="auto">
          <a:xfrm>
            <a:off x="46258" y="2938382"/>
            <a:ext cx="5677870" cy="35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ekton Pro" pitchFamily="34" charset="0"/>
              </a:rPr>
              <a:t>Step 3</a:t>
            </a:r>
            <a:endParaRPr lang="ko-KR" altLang="en-US" dirty="0">
              <a:latin typeface="Tekton Pro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>
                <a:latin typeface="Tekton Pro" pitchFamily="34" charset="0"/>
              </a:rPr>
              <a:t>Fill tofu with seasoned rice inside</a:t>
            </a:r>
            <a:endParaRPr lang="ko-KR" altLang="en-US" sz="4400" dirty="0">
              <a:latin typeface="Tekton Pro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33670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ekton Pro" pitchFamily="34" charset="0"/>
              </a:rPr>
              <a:t>Works Cited</a:t>
            </a:r>
            <a:endParaRPr lang="ko-KR" altLang="en-US" dirty="0">
              <a:latin typeface="Tekton Pro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es.memegenerator.net/instance/59258497/stifler-party-lets-do-it-together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https://item.rakuten.co.jp/e-godai/4902820101126</a:t>
            </a:r>
            <a:r>
              <a:rPr lang="en-US" altLang="ko-KR" dirty="0" smtClean="0">
                <a:hlinkClick r:id="rId3"/>
              </a:rPr>
              <a:t>/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www.bukalapak.com/p/food/minuman/c4k8hq-jual-chongga-radish-danmuji-acar-lobak-kuning-import-korea</a:t>
            </a:r>
            <a:endParaRPr lang="en-US" altLang="ko-KR" dirty="0" smtClean="0"/>
          </a:p>
          <a:p>
            <a:r>
              <a:rPr lang="en-US" altLang="ko-KR" dirty="0">
                <a:hlinkClick r:id="rId5"/>
              </a:rPr>
              <a:t>http://patatietpatata.org/produit/carottes-nouvelles-la-botte</a:t>
            </a:r>
            <a:r>
              <a:rPr lang="en-US" altLang="ko-KR" dirty="0" smtClean="0">
                <a:hlinkClick r:id="rId5"/>
              </a:rPr>
              <a:t>/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22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2400" cy="1362075"/>
          </a:xfrm>
        </p:spPr>
        <p:txBody>
          <a:bodyPr/>
          <a:lstStyle/>
          <a:p>
            <a:r>
              <a:rPr lang="en-US" altLang="ko-KR" sz="14500" dirty="0" smtClean="0">
                <a:latin typeface="Tekton Pro" pitchFamily="34" charset="0"/>
              </a:rPr>
              <a:t>Thank You</a:t>
            </a:r>
            <a:endParaRPr lang="ko-KR" altLang="en-US" sz="145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68</Words>
  <Application>Microsoft Office PowerPoint</Application>
  <PresentationFormat>화면 슬라이드 쇼(4:3)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도시</vt:lpstr>
      <vt:lpstr>How to make YUBUCHOBAP</vt:lpstr>
      <vt:lpstr>What is the YUBUCHOBAP?</vt:lpstr>
      <vt:lpstr>Step 1</vt:lpstr>
      <vt:lpstr>Step 2</vt:lpstr>
      <vt:lpstr>Step 3</vt:lpstr>
      <vt:lpstr>Works Cited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YUBUCHOBAP</dc:title>
  <dc:creator>User A</dc:creator>
  <cp:lastModifiedBy>User A</cp:lastModifiedBy>
  <cp:revision>6</cp:revision>
  <dcterms:created xsi:type="dcterms:W3CDTF">2018-03-20T15:49:15Z</dcterms:created>
  <dcterms:modified xsi:type="dcterms:W3CDTF">2018-03-20T16:31:47Z</dcterms:modified>
</cp:coreProperties>
</file>