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61" d="100"/>
          <a:sy n="61"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1A242A5-F992-47F8-97BB-40DD8D6D2CCA}" type="datetimeFigureOut">
              <a:rPr lang="en-US" smtClean="0"/>
              <a:t>5/10/2016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BFC8F4C-6CAD-4058-A204-97FF5B6D2FC0}"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04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242A5-F992-47F8-97BB-40DD8D6D2CCA}"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4890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242A5-F992-47F8-97BB-40DD8D6D2CCA}"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95195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A242A5-F992-47F8-97BB-40DD8D6D2CCA}"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93154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1A242A5-F992-47F8-97BB-40DD8D6D2CCA}" type="datetimeFigureOut">
              <a:rPr lang="en-US" smtClean="0"/>
              <a:t>5/10/2016</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BFC8F4C-6CAD-4058-A204-97FF5B6D2FC0}"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51735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A242A5-F992-47F8-97BB-40DD8D6D2CCA}"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77630144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A242A5-F992-47F8-97BB-40DD8D6D2CCA}"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97922913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A242A5-F992-47F8-97BB-40DD8D6D2CCA}"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332980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242A5-F992-47F8-97BB-40DD8D6D2CCA}"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81534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1A242A5-F992-47F8-97BB-40DD8D6D2CCA}" type="datetimeFigureOut">
              <a:rPr lang="en-US" smtClean="0"/>
              <a:t>5/10/2016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BBFC8F4C-6CAD-4058-A204-97FF5B6D2FC0}"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240728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1A242A5-F992-47F8-97BB-40DD8D6D2CCA}" type="datetimeFigureOut">
              <a:rPr lang="en-US" smtClean="0"/>
              <a:t>5/10/2016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BBFC8F4C-6CAD-4058-A204-97FF5B6D2FC0}" type="slidenum">
              <a:rPr lang="en-US" smtClean="0"/>
              <a:t>‹#›</a:t>
            </a:fld>
            <a:endParaRPr lang="en-US"/>
          </a:p>
        </p:txBody>
      </p:sp>
    </p:spTree>
    <p:extLst>
      <p:ext uri="{BB962C8B-B14F-4D97-AF65-F5344CB8AC3E}">
        <p14:creationId xmlns:p14="http://schemas.microsoft.com/office/powerpoint/2010/main" val="229800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1A242A5-F992-47F8-97BB-40DD8D6D2CCA}" type="datetimeFigureOut">
              <a:rPr lang="en-US" smtClean="0"/>
              <a:t>5/10/2016</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BFC8F4C-6CAD-4058-A204-97FF5B6D2FC0}"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76118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How to perform a Kickflip</a:t>
            </a:r>
          </a:p>
        </p:txBody>
      </p:sp>
      <p:sp>
        <p:nvSpPr>
          <p:cNvPr id="3" name="Subtitle 2"/>
          <p:cNvSpPr>
            <a:spLocks noGrp="1"/>
          </p:cNvSpPr>
          <p:nvPr>
            <p:ph type="subTitle" idx="1"/>
          </p:nvPr>
        </p:nvSpPr>
        <p:spPr/>
        <p:txBody>
          <a:bodyPr/>
          <a:lstStyle/>
          <a:p>
            <a:r>
              <a:rPr lang="en-US" dirty="0"/>
              <a:t>By: Alfredo Q. Guevarra Jr.</a:t>
            </a:r>
          </a:p>
        </p:txBody>
      </p:sp>
    </p:spTree>
    <p:extLst>
      <p:ext uri="{BB962C8B-B14F-4D97-AF65-F5344CB8AC3E}">
        <p14:creationId xmlns:p14="http://schemas.microsoft.com/office/powerpoint/2010/main" val="7098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t>
            </a:r>
          </a:p>
        </p:txBody>
      </p:sp>
      <p:sp>
        <p:nvSpPr>
          <p:cNvPr id="3" name="Content Placeholder 2"/>
          <p:cNvSpPr>
            <a:spLocks noGrp="1"/>
          </p:cNvSpPr>
          <p:nvPr>
            <p:ph idx="1"/>
          </p:nvPr>
        </p:nvSpPr>
        <p:spPr>
          <a:xfrm>
            <a:off x="1251678" y="1481959"/>
            <a:ext cx="10178322" cy="3090041"/>
          </a:xfrm>
        </p:spPr>
        <p:txBody>
          <a:bodyPr>
            <a:normAutofit/>
          </a:bodyPr>
          <a:lstStyle/>
          <a:p>
            <a:r>
              <a:rPr lang="en-US" sz="3600" dirty="0"/>
              <a:t>Bend down</a:t>
            </a:r>
          </a:p>
          <a:p>
            <a:r>
              <a:rPr lang="en-US" sz="3600" dirty="0"/>
              <a:t>Slam tail down and extend upwards</a:t>
            </a:r>
          </a:p>
          <a:p>
            <a:r>
              <a:rPr lang="en-US" sz="3600" dirty="0"/>
              <a:t>Flick on the corner of the board</a:t>
            </a:r>
          </a:p>
          <a:p>
            <a:r>
              <a:rPr lang="en-US" sz="3600" dirty="0"/>
              <a:t>Catch and land</a:t>
            </a:r>
          </a:p>
          <a:p>
            <a:endParaRPr lang="en-US" sz="3600" dirty="0"/>
          </a:p>
          <a:p>
            <a:endParaRPr lang="en-US" sz="3600" dirty="0"/>
          </a:p>
        </p:txBody>
      </p:sp>
    </p:spTree>
    <p:extLst>
      <p:ext uri="{BB962C8B-B14F-4D97-AF65-F5344CB8AC3E}">
        <p14:creationId xmlns:p14="http://schemas.microsoft.com/office/powerpoint/2010/main" val="302474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41493">
            <a:off x="952134" y="208964"/>
            <a:ext cx="10178322" cy="1492132"/>
          </a:xfrm>
        </p:spPr>
        <p:txBody>
          <a:bodyPr/>
          <a:lstStyle/>
          <a:p>
            <a:r>
              <a:rPr lang="en-US" dirty="0"/>
              <a:t>What is a kickflip?</a:t>
            </a:r>
          </a:p>
        </p:txBody>
      </p:sp>
      <p:sp>
        <p:nvSpPr>
          <p:cNvPr id="3" name="Content Placeholder 2"/>
          <p:cNvSpPr>
            <a:spLocks noGrp="1"/>
          </p:cNvSpPr>
          <p:nvPr>
            <p:ph idx="1"/>
          </p:nvPr>
        </p:nvSpPr>
        <p:spPr>
          <a:xfrm rot="21335239">
            <a:off x="1195868" y="2288152"/>
            <a:ext cx="10178322" cy="2142841"/>
          </a:xfrm>
        </p:spPr>
        <p:txBody>
          <a:bodyPr>
            <a:normAutofit/>
          </a:bodyPr>
          <a:lstStyle/>
          <a:p>
            <a:r>
              <a:rPr lang="en-US" sz="4400" dirty="0"/>
              <a:t>A basic beginner flip trick which is the base of many trick variations</a:t>
            </a:r>
          </a:p>
        </p:txBody>
      </p:sp>
    </p:spTree>
    <p:extLst>
      <p:ext uri="{BB962C8B-B14F-4D97-AF65-F5344CB8AC3E}">
        <p14:creationId xmlns:p14="http://schemas.microsoft.com/office/powerpoint/2010/main" val="379615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9047" y="3009207"/>
            <a:ext cx="8794866"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a:t>Kickflip is on of the basic flip tricks starting out and is a base of different variations of tricks.</a:t>
            </a:r>
          </a:p>
        </p:txBody>
      </p:sp>
      <p:sp>
        <p:nvSpPr>
          <p:cNvPr id="5" name="Rectangle 4"/>
          <p:cNvSpPr/>
          <p:nvPr/>
        </p:nvSpPr>
        <p:spPr>
          <a:xfrm>
            <a:off x="1612669" y="521576"/>
            <a:ext cx="9459884" cy="1323439"/>
          </a:xfrm>
          <a:prstGeom prst="rect">
            <a:avLst/>
          </a:prstGeom>
        </p:spPr>
        <p:txBody>
          <a:bodyPr wrap="square">
            <a:spAutoFit/>
          </a:bodyPr>
          <a:lstStyle/>
          <a:p>
            <a:pPr marL="285750" indent="-285750">
              <a:buFont typeface="Arial" panose="020B0604020202020204" pitchFamily="34" charset="0"/>
              <a:buChar char="•"/>
            </a:pPr>
            <a:r>
              <a:rPr lang="en-US" sz="4000" dirty="0"/>
              <a:t>Today you’ll be learning how to perform a kickflip on a skateboard. </a:t>
            </a:r>
          </a:p>
        </p:txBody>
      </p:sp>
    </p:spTree>
    <p:extLst>
      <p:ext uri="{BB962C8B-B14F-4D97-AF65-F5344CB8AC3E}">
        <p14:creationId xmlns:p14="http://schemas.microsoft.com/office/powerpoint/2010/main" val="14893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a:t>
            </a:r>
          </a:p>
        </p:txBody>
      </p:sp>
      <p:sp>
        <p:nvSpPr>
          <p:cNvPr id="3" name="Content Placeholder 2"/>
          <p:cNvSpPr>
            <a:spLocks noGrp="1"/>
          </p:cNvSpPr>
          <p:nvPr>
            <p:ph idx="1"/>
          </p:nvPr>
        </p:nvSpPr>
        <p:spPr>
          <a:xfrm>
            <a:off x="1251678" y="1874517"/>
            <a:ext cx="10178322" cy="3593591"/>
          </a:xfrm>
        </p:spPr>
        <p:txBody>
          <a:bodyPr>
            <a:normAutofit/>
          </a:bodyPr>
          <a:lstStyle/>
          <a:p>
            <a:r>
              <a:rPr lang="en-US" sz="3600" dirty="0">
                <a:solidFill>
                  <a:schemeClr val="tx2"/>
                </a:solidFill>
              </a:rPr>
              <a:t>Proper shoes and comfortable clothing</a:t>
            </a:r>
          </a:p>
          <a:p>
            <a:r>
              <a:rPr lang="en-US" sz="3600" dirty="0">
                <a:solidFill>
                  <a:schemeClr val="tx2"/>
                </a:solidFill>
              </a:rPr>
              <a:t>Skateboard</a:t>
            </a:r>
          </a:p>
          <a:p>
            <a:pPr lvl="1"/>
            <a:r>
              <a:rPr lang="en-US" sz="3600" dirty="0">
                <a:solidFill>
                  <a:schemeClr val="tx2"/>
                </a:solidFill>
              </a:rPr>
              <a:t>May be purchased online or at our local shop, Borderline.</a:t>
            </a:r>
          </a:p>
        </p:txBody>
      </p:sp>
    </p:spTree>
    <p:extLst>
      <p:ext uri="{BB962C8B-B14F-4D97-AF65-F5344CB8AC3E}">
        <p14:creationId xmlns:p14="http://schemas.microsoft.com/office/powerpoint/2010/main" val="217545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8303" y="540329"/>
            <a:ext cx="10178322" cy="3593591"/>
          </a:xfrm>
        </p:spPr>
        <p:txBody>
          <a:bodyPr>
            <a:normAutofit/>
          </a:bodyPr>
          <a:lstStyle/>
          <a:p>
            <a:r>
              <a:rPr lang="en-US" sz="3600" dirty="0">
                <a:solidFill>
                  <a:schemeClr val="tx1"/>
                </a:solidFill>
              </a:rPr>
              <a:t>Before performing a kickflip, you must first learn how to do the “Ollie”</a:t>
            </a:r>
          </a:p>
        </p:txBody>
      </p:sp>
      <p:pic>
        <p:nvPicPr>
          <p:cNvPr id="4" name="Picture 3" descr="Description Ollie skatebo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485" y="1856935"/>
            <a:ext cx="9450127" cy="4960076"/>
          </a:xfrm>
          <a:prstGeom prst="rect">
            <a:avLst/>
          </a:prstGeom>
        </p:spPr>
      </p:pic>
    </p:spTree>
    <p:extLst>
      <p:ext uri="{BB962C8B-B14F-4D97-AF65-F5344CB8AC3E}">
        <p14:creationId xmlns:p14="http://schemas.microsoft.com/office/powerpoint/2010/main" val="214770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79484">
            <a:off x="904837" y="-232470"/>
            <a:ext cx="10178322" cy="1492132"/>
          </a:xfrm>
        </p:spPr>
        <p:txBody>
          <a:bodyPr/>
          <a:lstStyle/>
          <a:p>
            <a:r>
              <a:rPr lang="en-US" dirty="0"/>
              <a:t>Step 1:</a:t>
            </a:r>
          </a:p>
        </p:txBody>
      </p:sp>
      <p:sp>
        <p:nvSpPr>
          <p:cNvPr id="3" name="Content Placeholder 2"/>
          <p:cNvSpPr>
            <a:spLocks noGrp="1"/>
          </p:cNvSpPr>
          <p:nvPr>
            <p:ph idx="1"/>
          </p:nvPr>
        </p:nvSpPr>
        <p:spPr>
          <a:xfrm>
            <a:off x="2396357" y="804043"/>
            <a:ext cx="9648497" cy="1340067"/>
          </a:xfrm>
        </p:spPr>
        <p:txBody>
          <a:bodyPr>
            <a:normAutofit/>
          </a:bodyPr>
          <a:lstStyle/>
          <a:p>
            <a:r>
              <a:rPr lang="en-US" sz="3600" dirty="0"/>
              <a:t>Position yourself as you would performing an Ollie and bend at the knees.</a:t>
            </a:r>
          </a:p>
        </p:txBody>
      </p:sp>
      <p:pic>
        <p:nvPicPr>
          <p:cNvPr id="5" name="Picture 4" descr="Kickflip - How to Setup a Kickflip on Your Skate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281" y="2207172"/>
            <a:ext cx="4606159" cy="4606159"/>
          </a:xfrm>
          <a:prstGeom prst="rect">
            <a:avLst/>
          </a:prstGeom>
        </p:spPr>
      </p:pic>
    </p:spTree>
    <p:extLst>
      <p:ext uri="{BB962C8B-B14F-4D97-AF65-F5344CB8AC3E}">
        <p14:creationId xmlns:p14="http://schemas.microsoft.com/office/powerpoint/2010/main" val="298929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83232">
            <a:off x="952132" y="-153643"/>
            <a:ext cx="10178322" cy="1492132"/>
          </a:xfrm>
        </p:spPr>
        <p:txBody>
          <a:bodyPr/>
          <a:lstStyle/>
          <a:p>
            <a:r>
              <a:rPr lang="en-US" dirty="0"/>
              <a:t>Step 2:</a:t>
            </a:r>
          </a:p>
        </p:txBody>
      </p:sp>
      <p:sp>
        <p:nvSpPr>
          <p:cNvPr id="3" name="Content Placeholder 2"/>
          <p:cNvSpPr>
            <a:spLocks noGrp="1"/>
          </p:cNvSpPr>
          <p:nvPr>
            <p:ph idx="1"/>
          </p:nvPr>
        </p:nvSpPr>
        <p:spPr>
          <a:xfrm>
            <a:off x="2623278" y="756747"/>
            <a:ext cx="10178322" cy="1403129"/>
          </a:xfrm>
        </p:spPr>
        <p:txBody>
          <a:bodyPr>
            <a:normAutofit/>
          </a:bodyPr>
          <a:lstStyle/>
          <a:p>
            <a:r>
              <a:rPr lang="en-US" sz="3600" dirty="0"/>
              <a:t>With your back foot, slam down on the tail and extend upwards.</a:t>
            </a:r>
          </a:p>
        </p:txBody>
      </p:sp>
      <p:pic>
        <p:nvPicPr>
          <p:cNvPr id="4" name="Picture 3" descr="Stakeboard Trick Tips | Learn how to Kickflip | Skateboar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393" y="2159876"/>
            <a:ext cx="4698124" cy="4698124"/>
          </a:xfrm>
          <a:prstGeom prst="rect">
            <a:avLst/>
          </a:prstGeom>
        </p:spPr>
      </p:pic>
    </p:spTree>
    <p:extLst>
      <p:ext uri="{BB962C8B-B14F-4D97-AF65-F5344CB8AC3E}">
        <p14:creationId xmlns:p14="http://schemas.microsoft.com/office/powerpoint/2010/main" val="375207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ateboard Kickflip Tricks"/>
          <p:cNvPicPr>
            <a:picLocks noChangeAspect="1"/>
          </p:cNvPicPr>
          <p:nvPr/>
        </p:nvPicPr>
        <p:blipFill rotWithShape="1">
          <a:blip r:embed="rId2">
            <a:extLst>
              <a:ext uri="{28A0092B-C50C-407E-A947-70E740481C1C}">
                <a14:useLocalDpi xmlns:a14="http://schemas.microsoft.com/office/drawing/2010/main" val="0"/>
              </a:ext>
            </a:extLst>
          </a:blip>
          <a:srcRect l="54865" t="22139" r="5212" b="6689"/>
          <a:stretch/>
        </p:blipFill>
        <p:spPr>
          <a:xfrm>
            <a:off x="4508938" y="1923394"/>
            <a:ext cx="4004441" cy="4759207"/>
          </a:xfrm>
          <a:prstGeom prst="rect">
            <a:avLst/>
          </a:prstGeom>
        </p:spPr>
      </p:pic>
      <p:sp>
        <p:nvSpPr>
          <p:cNvPr id="2" name="Title 1"/>
          <p:cNvSpPr>
            <a:spLocks noGrp="1"/>
          </p:cNvSpPr>
          <p:nvPr>
            <p:ph type="title"/>
          </p:nvPr>
        </p:nvSpPr>
        <p:spPr>
          <a:xfrm rot="21272410">
            <a:off x="889071" y="-311297"/>
            <a:ext cx="10178322" cy="1492132"/>
          </a:xfrm>
        </p:spPr>
        <p:txBody>
          <a:bodyPr/>
          <a:lstStyle/>
          <a:p>
            <a:r>
              <a:rPr lang="en-US" dirty="0"/>
              <a:t>Step 3:</a:t>
            </a:r>
          </a:p>
        </p:txBody>
      </p:sp>
      <p:sp>
        <p:nvSpPr>
          <p:cNvPr id="3" name="Content Placeholder 2"/>
          <p:cNvSpPr>
            <a:spLocks noGrp="1"/>
          </p:cNvSpPr>
          <p:nvPr>
            <p:ph idx="1"/>
          </p:nvPr>
        </p:nvSpPr>
        <p:spPr>
          <a:xfrm>
            <a:off x="2174435" y="756746"/>
            <a:ext cx="10178322" cy="1481958"/>
          </a:xfrm>
        </p:spPr>
        <p:txBody>
          <a:bodyPr>
            <a:normAutofit/>
          </a:bodyPr>
          <a:lstStyle/>
          <a:p>
            <a:r>
              <a:rPr lang="en-US" sz="3600" dirty="0"/>
              <a:t>Glide your front foot up the board as you elevate and flick out to the corner of the board.</a:t>
            </a:r>
          </a:p>
        </p:txBody>
      </p:sp>
    </p:spTree>
    <p:extLst>
      <p:ext uri="{BB962C8B-B14F-4D97-AF65-F5344CB8AC3E}">
        <p14:creationId xmlns:p14="http://schemas.microsoft.com/office/powerpoint/2010/main" val="141966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88963">
            <a:off x="873305" y="-468952"/>
            <a:ext cx="10178322" cy="1492132"/>
          </a:xfrm>
        </p:spPr>
        <p:txBody>
          <a:bodyPr/>
          <a:lstStyle/>
          <a:p>
            <a:r>
              <a:rPr lang="en-US" dirty="0"/>
              <a:t>Step 4:</a:t>
            </a:r>
          </a:p>
        </p:txBody>
      </p:sp>
      <p:sp>
        <p:nvSpPr>
          <p:cNvPr id="3" name="Content Placeholder 2"/>
          <p:cNvSpPr>
            <a:spLocks noGrp="1"/>
          </p:cNvSpPr>
          <p:nvPr>
            <p:ph idx="1"/>
          </p:nvPr>
        </p:nvSpPr>
        <p:spPr>
          <a:xfrm>
            <a:off x="2591747" y="646387"/>
            <a:ext cx="10178322" cy="3593591"/>
          </a:xfrm>
        </p:spPr>
        <p:txBody>
          <a:bodyPr>
            <a:normAutofit/>
          </a:bodyPr>
          <a:lstStyle/>
          <a:p>
            <a:r>
              <a:rPr lang="en-US" sz="3600" dirty="0"/>
              <a:t>Allow the board to make a full rotation before making contact with the board again.</a:t>
            </a:r>
          </a:p>
        </p:txBody>
      </p:sp>
      <p:pic>
        <p:nvPicPr>
          <p:cNvPr id="4" name="Picture 3" descr="Good Kickflip Skate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129" y="1852981"/>
            <a:ext cx="3685675" cy="4946992"/>
          </a:xfrm>
          <a:prstGeom prst="rect">
            <a:avLst/>
          </a:prstGeom>
        </p:spPr>
      </p:pic>
      <p:pic>
        <p:nvPicPr>
          <p:cNvPr id="5" name="Picture 4" descr="Skateboard Tricks Kickflip Kickflip in mo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28" y="1852981"/>
            <a:ext cx="4773994" cy="4773994"/>
          </a:xfrm>
          <a:prstGeom prst="rect">
            <a:avLst/>
          </a:prstGeom>
        </p:spPr>
      </p:pic>
    </p:spTree>
    <p:extLst>
      <p:ext uri="{BB962C8B-B14F-4D97-AF65-F5344CB8AC3E}">
        <p14:creationId xmlns:p14="http://schemas.microsoft.com/office/powerpoint/2010/main" val="223569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kateboarding Guide 101: How to do a kickflip on a skateboa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887" y="1403133"/>
            <a:ext cx="7718865" cy="5454867"/>
          </a:xfrm>
          <a:prstGeom prst="rect">
            <a:avLst/>
          </a:prstGeom>
        </p:spPr>
      </p:pic>
      <p:sp>
        <p:nvSpPr>
          <p:cNvPr id="2" name="Title 1"/>
          <p:cNvSpPr>
            <a:spLocks noGrp="1"/>
          </p:cNvSpPr>
          <p:nvPr>
            <p:ph type="title"/>
          </p:nvPr>
        </p:nvSpPr>
        <p:spPr>
          <a:xfrm rot="21301873">
            <a:off x="936368" y="-185175"/>
            <a:ext cx="10178322" cy="1492132"/>
          </a:xfrm>
        </p:spPr>
        <p:txBody>
          <a:bodyPr/>
          <a:lstStyle/>
          <a:p>
            <a:r>
              <a:rPr lang="en-US" dirty="0"/>
              <a:t>Step 5:</a:t>
            </a:r>
          </a:p>
        </p:txBody>
      </p:sp>
      <p:sp>
        <p:nvSpPr>
          <p:cNvPr id="3" name="Content Placeholder 2"/>
          <p:cNvSpPr>
            <a:spLocks noGrp="1"/>
          </p:cNvSpPr>
          <p:nvPr>
            <p:ph idx="1"/>
          </p:nvPr>
        </p:nvSpPr>
        <p:spPr>
          <a:xfrm>
            <a:off x="890873" y="882871"/>
            <a:ext cx="3160865" cy="6132784"/>
          </a:xfrm>
        </p:spPr>
        <p:txBody>
          <a:bodyPr>
            <a:normAutofit lnSpcReduction="10000"/>
          </a:bodyPr>
          <a:lstStyle/>
          <a:p>
            <a:r>
              <a:rPr lang="en-US" sz="3200" dirty="0"/>
              <a:t>When you see the grip tape, extend your legs to make contact with the board and bend your knees once you touch back down onto the pavement to absorb the shock.</a:t>
            </a:r>
          </a:p>
        </p:txBody>
      </p:sp>
    </p:spTree>
    <p:extLst>
      <p:ext uri="{BB962C8B-B14F-4D97-AF65-F5344CB8AC3E}">
        <p14:creationId xmlns:p14="http://schemas.microsoft.com/office/powerpoint/2010/main" val="282931787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70</TotalTime>
  <Words>231</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Gill Sans MT</vt:lpstr>
      <vt:lpstr>Impact</vt:lpstr>
      <vt:lpstr>Badge</vt:lpstr>
      <vt:lpstr>How to perform a Kickflip</vt:lpstr>
      <vt:lpstr>PowerPoint Presentation</vt:lpstr>
      <vt:lpstr>Equipment:</vt:lpstr>
      <vt:lpstr>PowerPoint Presentation</vt:lpstr>
      <vt:lpstr>Step 1:</vt:lpstr>
      <vt:lpstr>Step 2:</vt:lpstr>
      <vt:lpstr>Step 3:</vt:lpstr>
      <vt:lpstr>Step 4:</vt:lpstr>
      <vt:lpstr>Step 5:</vt:lpstr>
      <vt:lpstr>Recap </vt:lpstr>
      <vt:lpstr>What is a kickflip?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perform a Kickflip</dc:title>
  <dc:creator>Alfredo Q. Guevarra Jr.</dc:creator>
  <cp:lastModifiedBy>Alfredo Q. Guevarra Jr.</cp:lastModifiedBy>
  <cp:revision>8</cp:revision>
  <dcterms:created xsi:type="dcterms:W3CDTF">2016-05-10T18:34:15Z</dcterms:created>
  <dcterms:modified xsi:type="dcterms:W3CDTF">2016-05-10T19:44:53Z</dcterms:modified>
</cp:coreProperties>
</file>