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176A7BDC-CF95-49C4-B68E-4A0595980974}" type="datetimeFigureOut">
              <a:rPr lang="en-US" smtClean="0"/>
              <a:t>2/15/2018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E263638F-F4F9-44E6-9BB3-D8090B52CB5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0580692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A7BDC-CF95-49C4-B68E-4A0595980974}"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28245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176A7BDC-CF95-49C4-B68E-4A0595980974}" type="datetimeFigureOut">
              <a:rPr lang="en-US" smtClean="0"/>
              <a:t>2/15/2018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E263638F-F4F9-44E6-9BB3-D8090B52CB5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A7BDC-CF95-49C4-B68E-4A0595980974}"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105607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176A7BDC-CF95-49C4-B68E-4A0595980974}" type="datetimeFigureOut">
              <a:rPr lang="en-US" smtClean="0"/>
              <a:t>2/15/2018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E263638F-F4F9-44E6-9BB3-D8090B52CB5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4262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6A7BDC-CF95-49C4-B68E-4A0595980974}"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95683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6A7BDC-CF95-49C4-B68E-4A0595980974}"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63195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6A7BDC-CF95-49C4-B68E-4A0595980974}"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129551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176A7BDC-CF95-49C4-B68E-4A0595980974}"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3638F-F4F9-44E6-9BB3-D8090B52CB50}" type="slidenum">
              <a:rPr lang="en-US" smtClean="0"/>
              <a:t>‹#›</a:t>
            </a:fld>
            <a:endParaRPr lang="en-US"/>
          </a:p>
        </p:txBody>
      </p:sp>
    </p:spTree>
    <p:extLst>
      <p:ext uri="{BB962C8B-B14F-4D97-AF65-F5344CB8AC3E}">
        <p14:creationId xmlns:p14="http://schemas.microsoft.com/office/powerpoint/2010/main" val="66838903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76A7BDC-CF95-49C4-B68E-4A0595980974}" type="datetimeFigureOut">
              <a:rPr lang="en-US" smtClean="0"/>
              <a:t>2/15/2018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E263638F-F4F9-44E6-9BB3-D8090B52CB50}" type="slidenum">
              <a:rPr lang="en-US" smtClean="0"/>
              <a:t>‹#›</a:t>
            </a:fld>
            <a:endParaRPr lang="en-US"/>
          </a:p>
        </p:txBody>
      </p:sp>
    </p:spTree>
    <p:extLst>
      <p:ext uri="{BB962C8B-B14F-4D97-AF65-F5344CB8AC3E}">
        <p14:creationId xmlns:p14="http://schemas.microsoft.com/office/powerpoint/2010/main" val="301370231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76A7BDC-CF95-49C4-B68E-4A0595980974}" type="datetimeFigureOut">
              <a:rPr lang="en-US" smtClean="0"/>
              <a:t>2/15/2018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E263638F-F4F9-44E6-9BB3-D8090B52CB50}" type="slidenum">
              <a:rPr lang="en-US" smtClean="0"/>
              <a:t>‹#›</a:t>
            </a:fld>
            <a:endParaRPr lang="en-US"/>
          </a:p>
        </p:txBody>
      </p:sp>
    </p:spTree>
    <p:extLst>
      <p:ext uri="{BB962C8B-B14F-4D97-AF65-F5344CB8AC3E}">
        <p14:creationId xmlns:p14="http://schemas.microsoft.com/office/powerpoint/2010/main" val="300063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176A7BDC-CF95-49C4-B68E-4A0595980974}" type="datetimeFigureOut">
              <a:rPr lang="en-US" smtClean="0"/>
              <a:t>2/15/2018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E263638F-F4F9-44E6-9BB3-D8090B52CB5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957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D7C1-EF76-4E86-8611-B550E5A4DE91}"/>
              </a:ext>
            </a:extLst>
          </p:cNvPr>
          <p:cNvSpPr>
            <a:spLocks noGrp="1"/>
          </p:cNvSpPr>
          <p:nvPr>
            <p:ph type="ctrTitle"/>
          </p:nvPr>
        </p:nvSpPr>
        <p:spPr/>
        <p:txBody>
          <a:bodyPr/>
          <a:lstStyle/>
          <a:p>
            <a:r>
              <a:rPr lang="en-US" dirty="0"/>
              <a:t>U.S children born from immigrants in the CNMI</a:t>
            </a:r>
          </a:p>
        </p:txBody>
      </p:sp>
      <p:sp>
        <p:nvSpPr>
          <p:cNvPr id="3" name="Subtitle 2">
            <a:extLst>
              <a:ext uri="{FF2B5EF4-FFF2-40B4-BE49-F238E27FC236}">
                <a16:creationId xmlns:a16="http://schemas.microsoft.com/office/drawing/2014/main" id="{B4C1636C-0418-4B73-BD02-E809B7D40301}"/>
              </a:ext>
            </a:extLst>
          </p:cNvPr>
          <p:cNvSpPr>
            <a:spLocks noGrp="1"/>
          </p:cNvSpPr>
          <p:nvPr>
            <p:ph type="subTitle" idx="1"/>
          </p:nvPr>
        </p:nvSpPr>
        <p:spPr/>
        <p:txBody>
          <a:bodyPr/>
          <a:lstStyle/>
          <a:p>
            <a:r>
              <a:rPr lang="en-US" dirty="0"/>
              <a:t>By: Madel Moreno Pascua</a:t>
            </a:r>
          </a:p>
        </p:txBody>
      </p:sp>
    </p:spTree>
    <p:extLst>
      <p:ext uri="{BB962C8B-B14F-4D97-AF65-F5344CB8AC3E}">
        <p14:creationId xmlns:p14="http://schemas.microsoft.com/office/powerpoint/2010/main" val="299174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C2173-8414-44A1-9F8C-E47EFD7AC846}"/>
              </a:ext>
            </a:extLst>
          </p:cNvPr>
          <p:cNvSpPr>
            <a:spLocks noGrp="1"/>
          </p:cNvSpPr>
          <p:nvPr>
            <p:ph type="title"/>
          </p:nvPr>
        </p:nvSpPr>
        <p:spPr/>
        <p:txBody>
          <a:bodyPr>
            <a:normAutofit/>
          </a:bodyPr>
          <a:lstStyle/>
          <a:p>
            <a:r>
              <a:rPr lang="en-US" dirty="0"/>
              <a:t>What is my research proposal?</a:t>
            </a:r>
          </a:p>
        </p:txBody>
      </p:sp>
      <p:sp>
        <p:nvSpPr>
          <p:cNvPr id="3" name="Content Placeholder 2">
            <a:extLst>
              <a:ext uri="{FF2B5EF4-FFF2-40B4-BE49-F238E27FC236}">
                <a16:creationId xmlns:a16="http://schemas.microsoft.com/office/drawing/2014/main" id="{B4E9E7DE-FE11-4776-B2DC-AE69F8F2B9DD}"/>
              </a:ext>
            </a:extLst>
          </p:cNvPr>
          <p:cNvSpPr>
            <a:spLocks noGrp="1"/>
          </p:cNvSpPr>
          <p:nvPr>
            <p:ph idx="1"/>
          </p:nvPr>
        </p:nvSpPr>
        <p:spPr/>
        <p:txBody>
          <a:bodyPr/>
          <a:lstStyle/>
          <a:p>
            <a:r>
              <a:rPr lang="en-US" dirty="0"/>
              <a:t>My research topic is about the immigrants children that are born in the CNMI. my primary question is “ HOW DOES THE ENDING OF CW AFFECT THEM?”</a:t>
            </a:r>
          </a:p>
          <a:p>
            <a:endParaRPr lang="en-US" dirty="0"/>
          </a:p>
          <a:p>
            <a:endParaRPr lang="en-US" dirty="0"/>
          </a:p>
          <a:p>
            <a:endParaRPr lang="en-US" dirty="0"/>
          </a:p>
        </p:txBody>
      </p:sp>
    </p:spTree>
    <p:extLst>
      <p:ext uri="{BB962C8B-B14F-4D97-AF65-F5344CB8AC3E}">
        <p14:creationId xmlns:p14="http://schemas.microsoft.com/office/powerpoint/2010/main" val="127574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602C4-9214-49B9-94E8-77C0AD90AFBD}"/>
              </a:ext>
            </a:extLst>
          </p:cNvPr>
          <p:cNvSpPr>
            <a:spLocks noGrp="1"/>
          </p:cNvSpPr>
          <p:nvPr>
            <p:ph type="title"/>
          </p:nvPr>
        </p:nvSpPr>
        <p:spPr/>
        <p:txBody>
          <a:bodyPr/>
          <a:lstStyle/>
          <a:p>
            <a:r>
              <a:rPr lang="en-US" dirty="0"/>
              <a:t>Why is it important?</a:t>
            </a:r>
          </a:p>
        </p:txBody>
      </p:sp>
      <p:sp>
        <p:nvSpPr>
          <p:cNvPr id="3" name="Content Placeholder 2">
            <a:extLst>
              <a:ext uri="{FF2B5EF4-FFF2-40B4-BE49-F238E27FC236}">
                <a16:creationId xmlns:a16="http://schemas.microsoft.com/office/drawing/2014/main" id="{764E61DE-85B3-4FA2-9D54-76E8E7B4CBD8}"/>
              </a:ext>
            </a:extLst>
          </p:cNvPr>
          <p:cNvSpPr>
            <a:spLocks noGrp="1"/>
          </p:cNvSpPr>
          <p:nvPr>
            <p:ph idx="1"/>
          </p:nvPr>
        </p:nvSpPr>
        <p:spPr/>
        <p:txBody>
          <a:bodyPr/>
          <a:lstStyle/>
          <a:p>
            <a:r>
              <a:rPr lang="en-US" dirty="0"/>
              <a:t>News about C.W ending has be an switch of light kind of subject. It is important because most of the population in the CNMI are immigrants. These immigrants works hard to provide for their family and living in the CNMI hard for them. These immigrants also have children that are born in the CNMI. </a:t>
            </a:r>
          </a:p>
        </p:txBody>
      </p:sp>
    </p:spTree>
    <p:extLst>
      <p:ext uri="{BB962C8B-B14F-4D97-AF65-F5344CB8AC3E}">
        <p14:creationId xmlns:p14="http://schemas.microsoft.com/office/powerpoint/2010/main" val="109590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D386-FF5F-4C1F-8302-BF0C76F8FEDD}"/>
              </a:ext>
            </a:extLst>
          </p:cNvPr>
          <p:cNvSpPr>
            <a:spLocks noGrp="1"/>
          </p:cNvSpPr>
          <p:nvPr>
            <p:ph type="title"/>
          </p:nvPr>
        </p:nvSpPr>
        <p:spPr/>
        <p:txBody>
          <a:bodyPr/>
          <a:lstStyle/>
          <a:p>
            <a:r>
              <a:rPr lang="en-US" dirty="0"/>
              <a:t>Plan</a:t>
            </a:r>
          </a:p>
        </p:txBody>
      </p:sp>
      <p:sp>
        <p:nvSpPr>
          <p:cNvPr id="9" name="Content Placeholder 8">
            <a:extLst>
              <a:ext uri="{FF2B5EF4-FFF2-40B4-BE49-F238E27FC236}">
                <a16:creationId xmlns:a16="http://schemas.microsoft.com/office/drawing/2014/main" id="{A8F09F08-6291-4707-9063-160ACE143D27}"/>
              </a:ext>
            </a:extLst>
          </p:cNvPr>
          <p:cNvSpPr>
            <a:spLocks noGrp="1"/>
          </p:cNvSpPr>
          <p:nvPr>
            <p:ph idx="1"/>
          </p:nvPr>
        </p:nvSpPr>
        <p:spPr/>
        <p:txBody>
          <a:bodyPr/>
          <a:lstStyle/>
          <a:p>
            <a:pPr>
              <a:buFont typeface="Arial" panose="020B0604020202020204" pitchFamily="34" charset="0"/>
              <a:buChar char="•"/>
            </a:pPr>
            <a:r>
              <a:rPr lang="en-US" dirty="0"/>
              <a:t>Interview:</a:t>
            </a:r>
          </a:p>
          <a:p>
            <a:pPr lvl="1">
              <a:buFont typeface="Arial" panose="020B0604020202020204" pitchFamily="34" charset="0"/>
              <a:buChar char="•"/>
            </a:pPr>
            <a:r>
              <a:rPr lang="en-US" dirty="0"/>
              <a:t>Students </a:t>
            </a:r>
          </a:p>
          <a:p>
            <a:pPr lvl="1">
              <a:buFont typeface="Arial" panose="020B0604020202020204" pitchFamily="34" charset="0"/>
              <a:buChar char="•"/>
            </a:pPr>
            <a:r>
              <a:rPr lang="en-US" dirty="0"/>
              <a:t>Limited parents</a:t>
            </a:r>
          </a:p>
          <a:p>
            <a:pPr lvl="1">
              <a:buFont typeface="Arial" panose="020B0604020202020204" pitchFamily="34" charset="0"/>
              <a:buChar char="•"/>
            </a:pPr>
            <a:r>
              <a:rPr lang="en-US" dirty="0"/>
              <a:t>Agents</a:t>
            </a:r>
          </a:p>
          <a:p>
            <a:pPr>
              <a:buFont typeface="Arial" panose="020B0604020202020204" pitchFamily="34" charset="0"/>
              <a:buChar char="•"/>
            </a:pPr>
            <a:r>
              <a:rPr lang="en-US" dirty="0"/>
              <a:t>Surveys:</a:t>
            </a:r>
          </a:p>
          <a:p>
            <a:pPr lvl="1">
              <a:buFont typeface="Arial" panose="020B0604020202020204" pitchFamily="34" charset="0"/>
              <a:buChar char="•"/>
            </a:pPr>
            <a:r>
              <a:rPr lang="en-US" dirty="0"/>
              <a:t>Will be handed out to high school students and  college students.</a:t>
            </a:r>
          </a:p>
          <a:p>
            <a:pPr lvl="1">
              <a:buFont typeface="Arial" panose="020B0604020202020204" pitchFamily="34" charset="0"/>
              <a:buChar char="•"/>
            </a:pPr>
            <a:r>
              <a:rPr lang="en-US" dirty="0"/>
              <a:t>Will be recorded.</a:t>
            </a:r>
          </a:p>
          <a:p>
            <a:pPr marL="32004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45033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D943B-0BA7-4253-A85C-5AD05F15DAB5}"/>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151A1682-A133-4A1A-8354-6EE57452F55D}"/>
              </a:ext>
            </a:extLst>
          </p:cNvPr>
          <p:cNvSpPr>
            <a:spLocks noGrp="1"/>
          </p:cNvSpPr>
          <p:nvPr>
            <p:ph idx="1"/>
          </p:nvPr>
        </p:nvSpPr>
        <p:spPr/>
        <p:txBody>
          <a:bodyPr/>
          <a:lstStyle/>
          <a:p>
            <a:r>
              <a:rPr lang="en-US" dirty="0"/>
              <a:t>Week 1 and 2: creating the survey and interview questions.</a:t>
            </a:r>
          </a:p>
          <a:p>
            <a:r>
              <a:rPr lang="en-US" dirty="0"/>
              <a:t>Week 3 and 4: interviewing some adults and the students from NMC and High school.</a:t>
            </a:r>
          </a:p>
          <a:p>
            <a:r>
              <a:rPr lang="en-US" dirty="0"/>
              <a:t>week 5: gather all data and write up the data that has been collected. Edit, review, and go over once more.</a:t>
            </a:r>
          </a:p>
          <a:p>
            <a:r>
              <a:rPr lang="en-US" dirty="0"/>
              <a:t>Week 6: finalize and submit</a:t>
            </a:r>
          </a:p>
        </p:txBody>
      </p:sp>
    </p:spTree>
    <p:extLst>
      <p:ext uri="{BB962C8B-B14F-4D97-AF65-F5344CB8AC3E}">
        <p14:creationId xmlns:p14="http://schemas.microsoft.com/office/powerpoint/2010/main" val="12972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A31EA-0727-4ACC-98CC-306EB49320EA}"/>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09BA5DB2-C7C6-424F-826D-35546A0E8504}"/>
              </a:ext>
            </a:extLst>
          </p:cNvPr>
          <p:cNvSpPr>
            <a:spLocks noGrp="1"/>
          </p:cNvSpPr>
          <p:nvPr>
            <p:ph type="body" idx="1"/>
          </p:nvPr>
        </p:nvSpPr>
        <p:spPr/>
        <p:txBody>
          <a:bodyPr/>
          <a:lstStyle/>
          <a:p>
            <a:r>
              <a:rPr lang="en-US" dirty="0"/>
              <a:t>ENGLISH 202</a:t>
            </a:r>
          </a:p>
        </p:txBody>
      </p:sp>
    </p:spTree>
    <p:extLst>
      <p:ext uri="{BB962C8B-B14F-4D97-AF65-F5344CB8AC3E}">
        <p14:creationId xmlns:p14="http://schemas.microsoft.com/office/powerpoint/2010/main" val="3062067272"/>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364</TotalTime>
  <Words>207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Schoolbook</vt:lpstr>
      <vt:lpstr>Corbel</vt:lpstr>
      <vt:lpstr>Feathered</vt:lpstr>
      <vt:lpstr>U.S children born from immigrants in the CNMI</vt:lpstr>
      <vt:lpstr>What is my research proposal?</vt:lpstr>
      <vt:lpstr>Why is it important?</vt:lpstr>
      <vt:lpstr>Plan</vt:lpstr>
      <vt:lpstr>Schedule: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children born from immigrants in the CNMI</dc:title>
  <dc:creator>Madel</dc:creator>
  <cp:lastModifiedBy>Madel</cp:lastModifiedBy>
  <cp:revision>21</cp:revision>
  <dcterms:created xsi:type="dcterms:W3CDTF">2018-02-07T10:51:15Z</dcterms:created>
  <dcterms:modified xsi:type="dcterms:W3CDTF">2018-02-15T00:34:06Z</dcterms:modified>
</cp:coreProperties>
</file>