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90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6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53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09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0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28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09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1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1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0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86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9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5D59E40-320B-4AE3-AF0B-0B99560D28B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C8984CD-2C5E-4EC1-AD1C-24BA333C3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5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D59F7-56B0-4E1B-832F-287E309BF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/>
          <a:p>
            <a:pPr algn="ctr"/>
            <a:r>
              <a:rPr lang="en-US" sz="4400" dirty="0"/>
              <a:t>The Effect of Typhoons on Coral Reefs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F4EDD-523A-442A-9EA7-DF6AC6CBC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>
            <a:noAutofit/>
          </a:bodyPr>
          <a:lstStyle/>
          <a:p>
            <a:r>
              <a:rPr lang="en-US" sz="2000" dirty="0"/>
              <a:t>Jerric Conde				Fall 2018</a:t>
            </a:r>
          </a:p>
          <a:p>
            <a:r>
              <a:rPr lang="en-US" sz="2000" dirty="0"/>
              <a:t>September 25, 2018		Dr. Bunts-Anderson</a:t>
            </a:r>
          </a:p>
          <a:p>
            <a:r>
              <a:rPr lang="en-US" sz="2000" dirty="0"/>
              <a:t>EN101-06</a:t>
            </a:r>
          </a:p>
        </p:txBody>
      </p:sp>
      <p:pic>
        <p:nvPicPr>
          <p:cNvPr id="1026" name="Picture 2" descr="Three weeks after Typhoon Bopha: all the Acropora coral species are dead and covered in algae and sediment. Photo courtesy of ESI.">
            <a:extLst>
              <a:ext uri="{FF2B5EF4-FFF2-40B4-BE49-F238E27FC236}">
                <a16:creationId xmlns:a16="http://schemas.microsoft.com/office/drawing/2014/main" id="{04BB9BA3-69E8-4404-A0C5-724C37B4B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381000"/>
            <a:ext cx="5410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40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95A8-A71E-4C4C-9072-70C73AAF6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3EA0-ED22-4825-B93F-48BF48132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There are too much typhoons going on in the Pacific.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How are our coral reefs affected?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could happen to us if there was a potential tsunami?</a:t>
            </a:r>
          </a:p>
        </p:txBody>
      </p:sp>
    </p:spTree>
    <p:extLst>
      <p:ext uri="{BB962C8B-B14F-4D97-AF65-F5344CB8AC3E}">
        <p14:creationId xmlns:p14="http://schemas.microsoft.com/office/powerpoint/2010/main" val="3569435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9B0B-C2A3-44BE-A274-82AF495D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3F58-7C04-4CD2-B9A5-6909B80BC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Have collected four (4) academic and four (4) non-academic sources.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Other information will be collected through my data collection methods.</a:t>
            </a:r>
          </a:p>
        </p:txBody>
      </p:sp>
    </p:spTree>
    <p:extLst>
      <p:ext uri="{BB962C8B-B14F-4D97-AF65-F5344CB8AC3E}">
        <p14:creationId xmlns:p14="http://schemas.microsoft.com/office/powerpoint/2010/main" val="195692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F2B41-A23F-4E8B-AAC0-D6BE9192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F136-0295-405A-AFC4-B1257DFB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Three Methods</a:t>
            </a:r>
          </a:p>
          <a:p>
            <a:pPr>
              <a:buFont typeface="+mj-lt"/>
              <a:buAutoNum type="arabicPeriod"/>
            </a:pPr>
            <a:r>
              <a:rPr lang="en-US" sz="3600" dirty="0"/>
              <a:t>Survey (40 NMC Students)</a:t>
            </a:r>
          </a:p>
          <a:p>
            <a:pPr>
              <a:buFont typeface="+mj-lt"/>
              <a:buAutoNum type="arabicPeriod"/>
            </a:pPr>
            <a:r>
              <a:rPr lang="en-US" sz="3600" dirty="0"/>
              <a:t>Interview w/ 5 NMC Students</a:t>
            </a:r>
          </a:p>
          <a:p>
            <a:pPr>
              <a:buFont typeface="+mj-lt"/>
              <a:buAutoNum type="arabicPeriod"/>
            </a:pPr>
            <a:r>
              <a:rPr lang="en-US" sz="3600" dirty="0"/>
              <a:t>Interview with the Bureau of Environmental &amp; Coastal Quality</a:t>
            </a:r>
          </a:p>
        </p:txBody>
      </p:sp>
    </p:spTree>
    <p:extLst>
      <p:ext uri="{BB962C8B-B14F-4D97-AF65-F5344CB8AC3E}">
        <p14:creationId xmlns:p14="http://schemas.microsoft.com/office/powerpoint/2010/main" val="157838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960C-7F13-4D01-BB89-DA7BBE12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Planned Data Collection &amp; Analysis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4A5E0-BF19-4C70-82A1-3F203BF2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48" y="932413"/>
            <a:ext cx="10554574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/>
              <a:t>Data Collection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1076E-C2A8-4BD5-AADC-56944B941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34414"/>
              </p:ext>
            </p:extLst>
          </p:nvPr>
        </p:nvGraphicFramePr>
        <p:xfrm>
          <a:off x="2012005" y="3520842"/>
          <a:ext cx="8128000" cy="202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6944043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13923120"/>
                    </a:ext>
                  </a:extLst>
                </a:gridCol>
              </a:tblGrid>
              <a:tr h="5058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840688"/>
                  </a:ext>
                </a:extLst>
              </a:tr>
              <a:tr h="5058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1 to October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Survey w/ 40 NMC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115809"/>
                  </a:ext>
                </a:extLst>
              </a:tr>
              <a:tr h="5058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8 to October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Interviews w/ 5 NMC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624378"/>
                  </a:ext>
                </a:extLst>
              </a:tr>
              <a:tr h="5058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22 to October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Interviews w/ BECQ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69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29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E329B-C814-4785-B1B7-0D7A8CAB3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Planned Data Collection &amp; Analysis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B0C97-EEFF-4AA0-AAE7-CF141C68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998" y="932413"/>
            <a:ext cx="10554574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/>
              <a:t>Reading, Analyzing, &amp; Writing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F523D6-C2F7-4DBC-8048-CC4EF4407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279237"/>
              </p:ext>
            </p:extLst>
          </p:nvPr>
        </p:nvGraphicFramePr>
        <p:xfrm>
          <a:off x="2299285" y="3429000"/>
          <a:ext cx="812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914432732"/>
                    </a:ext>
                  </a:extLst>
                </a:gridCol>
              </a:tblGrid>
              <a:tr h="574562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bg1"/>
                          </a:solidFill>
                        </a:rPr>
                        <a:t>October 29 to November 27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412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94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EA1CD-2D17-4E8D-B652-F75BB1848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it be approved?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90549-EAF8-40DB-8E3F-398C2FFE0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Increase awareness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Find ways we can help protect our coral reefs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990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23</TotalTime>
  <Words>169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2</vt:lpstr>
      <vt:lpstr>Quotable</vt:lpstr>
      <vt:lpstr>The Effect of Typhoons on Coral Reefs</vt:lpstr>
      <vt:lpstr>Importance</vt:lpstr>
      <vt:lpstr>Any sources?</vt:lpstr>
      <vt:lpstr>Data Collection</vt:lpstr>
      <vt:lpstr>Planned Data Collection &amp; Analysis Schedule</vt:lpstr>
      <vt:lpstr>Planned Data Collection &amp; Analysis Schedule</vt:lpstr>
      <vt:lpstr>Why should it be approved?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Typhoons on Coral Reefs</dc:title>
  <dc:creator>Password Will Be Changed Soon....</dc:creator>
  <cp:lastModifiedBy>Password Will Be Changed Soon....</cp:lastModifiedBy>
  <cp:revision>4</cp:revision>
  <dcterms:created xsi:type="dcterms:W3CDTF">2018-09-24T16:55:32Z</dcterms:created>
  <dcterms:modified xsi:type="dcterms:W3CDTF">2018-09-24T17:28:54Z</dcterms:modified>
</cp:coreProperties>
</file>