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0" r:id="rId5"/>
    <p:sldId id="261" r:id="rId6"/>
    <p:sldId id="262" r:id="rId7"/>
    <p:sldId id="263" r:id="rId8"/>
    <p:sldId id="264" r:id="rId9"/>
    <p:sldId id="265" r:id="rId10"/>
    <p:sldId id="266" r:id="rId11"/>
    <p:sldId id="273" r:id="rId12"/>
    <p:sldId id="274" r:id="rId13"/>
    <p:sldId id="267" r:id="rId14"/>
    <p:sldId id="268" r:id="rId15"/>
    <p:sldId id="269" r:id="rId16"/>
    <p:sldId id="270" r:id="rId17"/>
    <p:sldId id="271" r:id="rId18"/>
    <p:sldId id="27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100" d="100"/>
          <a:sy n="100" d="100"/>
        </p:scale>
        <p:origin x="-420" y="-3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695C472-8A62-4D55-ABF5-B73259B92AB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7EE13CED-22FA-42DA-9309-63C4C9B31F88}">
      <dgm:prSet phldrT="[Text]"/>
      <dgm:spPr/>
      <dgm:t>
        <a:bodyPr/>
        <a:lstStyle/>
        <a:p>
          <a:r>
            <a:rPr lang="en-US" dirty="0" smtClean="0"/>
            <a:t>Healthy Lifestyle </a:t>
          </a:r>
        </a:p>
      </dgm:t>
    </dgm:pt>
    <dgm:pt modelId="{63D7BB3E-9EBE-49FD-A4E8-FB332628F3CD}" type="parTrans" cxnId="{E995C4F2-5DFB-4EEC-8AA8-70E0CD8EC29E}">
      <dgm:prSet/>
      <dgm:spPr/>
      <dgm:t>
        <a:bodyPr/>
        <a:lstStyle/>
        <a:p>
          <a:endParaRPr lang="en-US"/>
        </a:p>
      </dgm:t>
    </dgm:pt>
    <dgm:pt modelId="{F901A5C3-2192-4D94-9F1F-B39ECB4A1FE7}" type="sibTrans" cxnId="{E995C4F2-5DFB-4EEC-8AA8-70E0CD8EC29E}">
      <dgm:prSet/>
      <dgm:spPr/>
      <dgm:t>
        <a:bodyPr/>
        <a:lstStyle/>
        <a:p>
          <a:endParaRPr lang="en-US"/>
        </a:p>
      </dgm:t>
    </dgm:pt>
    <dgm:pt modelId="{F893D380-69B2-4C23-820D-AC387870E8C4}" type="asst">
      <dgm:prSet phldrT="[Text]"/>
      <dgm:spPr/>
      <dgm:t>
        <a:bodyPr/>
        <a:lstStyle/>
        <a:p>
          <a:r>
            <a:rPr lang="en-US" dirty="0" smtClean="0"/>
            <a:t>Diet</a:t>
          </a:r>
          <a:endParaRPr lang="en-US" dirty="0"/>
        </a:p>
      </dgm:t>
    </dgm:pt>
    <dgm:pt modelId="{BA349B91-112F-4978-86E6-A73066D9B0FB}" type="parTrans" cxnId="{37969D20-3B85-4732-8A76-757710D098D0}">
      <dgm:prSet/>
      <dgm:spPr/>
      <dgm:t>
        <a:bodyPr/>
        <a:lstStyle/>
        <a:p>
          <a:endParaRPr lang="en-US"/>
        </a:p>
      </dgm:t>
    </dgm:pt>
    <dgm:pt modelId="{D18860AB-E36F-4F94-85C5-EDC58959BE79}" type="sibTrans" cxnId="{37969D20-3B85-4732-8A76-757710D098D0}">
      <dgm:prSet/>
      <dgm:spPr/>
      <dgm:t>
        <a:bodyPr/>
        <a:lstStyle/>
        <a:p>
          <a:endParaRPr lang="en-US"/>
        </a:p>
      </dgm:t>
    </dgm:pt>
    <dgm:pt modelId="{9017F6AF-B9BF-4BE7-B9CB-EF344E93D028}" type="asst">
      <dgm:prSet phldrT="[Text]"/>
      <dgm:spPr/>
      <dgm:t>
        <a:bodyPr/>
        <a:lstStyle/>
        <a:p>
          <a:r>
            <a:rPr lang="en-US" dirty="0" smtClean="0"/>
            <a:t>Physically active</a:t>
          </a:r>
          <a:endParaRPr lang="en-US" dirty="0"/>
        </a:p>
      </dgm:t>
    </dgm:pt>
    <dgm:pt modelId="{3A902A34-7283-4F31-B402-A955334F7C64}" type="parTrans" cxnId="{093EF81E-4EB2-4D1C-86D3-88D80153E9D8}">
      <dgm:prSet/>
      <dgm:spPr/>
      <dgm:t>
        <a:bodyPr/>
        <a:lstStyle/>
        <a:p>
          <a:endParaRPr lang="en-US"/>
        </a:p>
      </dgm:t>
    </dgm:pt>
    <dgm:pt modelId="{5C73FB18-3B6D-4687-9A69-3DD9BABD8104}" type="sibTrans" cxnId="{093EF81E-4EB2-4D1C-86D3-88D80153E9D8}">
      <dgm:prSet/>
      <dgm:spPr/>
      <dgm:t>
        <a:bodyPr/>
        <a:lstStyle/>
        <a:p>
          <a:endParaRPr lang="en-US"/>
        </a:p>
      </dgm:t>
    </dgm:pt>
    <dgm:pt modelId="{F8774CE8-C81C-47D8-8A37-9336604781EF}" type="asst">
      <dgm:prSet phldrT="[Text]"/>
      <dgm:spPr/>
      <dgm:t>
        <a:bodyPr/>
        <a:lstStyle/>
        <a:p>
          <a:r>
            <a:rPr lang="en-US" dirty="0" smtClean="0"/>
            <a:t>Exercise </a:t>
          </a:r>
          <a:endParaRPr lang="en-US" dirty="0"/>
        </a:p>
      </dgm:t>
    </dgm:pt>
    <dgm:pt modelId="{6DB7DA47-44FF-44A7-ACFB-4806BA9CA193}" type="parTrans" cxnId="{AB7D3507-D11B-4E2C-87BB-FA07289BE213}">
      <dgm:prSet/>
      <dgm:spPr/>
      <dgm:t>
        <a:bodyPr/>
        <a:lstStyle/>
        <a:p>
          <a:endParaRPr lang="en-US"/>
        </a:p>
      </dgm:t>
    </dgm:pt>
    <dgm:pt modelId="{C30E5AE0-CA50-4603-8FF4-29A58030721B}" type="sibTrans" cxnId="{AB7D3507-D11B-4E2C-87BB-FA07289BE213}">
      <dgm:prSet/>
      <dgm:spPr/>
      <dgm:t>
        <a:bodyPr/>
        <a:lstStyle/>
        <a:p>
          <a:endParaRPr lang="en-US"/>
        </a:p>
      </dgm:t>
    </dgm:pt>
    <dgm:pt modelId="{56947F30-46EB-464E-8279-86414B51555A}" type="asst">
      <dgm:prSet phldrT="[Text]"/>
      <dgm:spPr/>
      <dgm:t>
        <a:bodyPr/>
        <a:lstStyle/>
        <a:p>
          <a:r>
            <a:rPr lang="en-US" dirty="0" smtClean="0"/>
            <a:t>Complete Nutrition</a:t>
          </a:r>
          <a:endParaRPr lang="en-US" dirty="0"/>
        </a:p>
      </dgm:t>
    </dgm:pt>
    <dgm:pt modelId="{9043CA83-8B6A-4A91-8211-00E1B72DA85F}" type="parTrans" cxnId="{8F8D11FA-ACFC-4964-B389-A3F98B220951}">
      <dgm:prSet/>
      <dgm:spPr/>
      <dgm:t>
        <a:bodyPr/>
        <a:lstStyle/>
        <a:p>
          <a:endParaRPr lang="en-US"/>
        </a:p>
      </dgm:t>
    </dgm:pt>
    <dgm:pt modelId="{4AB84FC2-0A62-46B0-B442-68DF516B6FC8}" type="sibTrans" cxnId="{8F8D11FA-ACFC-4964-B389-A3F98B220951}">
      <dgm:prSet/>
      <dgm:spPr/>
      <dgm:t>
        <a:bodyPr/>
        <a:lstStyle/>
        <a:p>
          <a:endParaRPr lang="en-US"/>
        </a:p>
      </dgm:t>
    </dgm:pt>
    <dgm:pt modelId="{459AFFC3-6DFE-4C16-ADB3-60D95FDB2F34}" type="asst">
      <dgm:prSet phldrT="[Text]"/>
      <dgm:spPr/>
      <dgm:t>
        <a:bodyPr/>
        <a:lstStyle/>
        <a:p>
          <a:r>
            <a:rPr lang="en-US" dirty="0" smtClean="0"/>
            <a:t>Healthy Diet</a:t>
          </a:r>
          <a:endParaRPr lang="en-US" dirty="0"/>
        </a:p>
      </dgm:t>
    </dgm:pt>
    <dgm:pt modelId="{4E60900C-79FD-4F50-A86F-C0BF8A9A61B7}" type="parTrans" cxnId="{7904CB7C-0489-469D-92A8-2147E050D15B}">
      <dgm:prSet/>
      <dgm:spPr/>
      <dgm:t>
        <a:bodyPr/>
        <a:lstStyle/>
        <a:p>
          <a:endParaRPr lang="en-US"/>
        </a:p>
      </dgm:t>
    </dgm:pt>
    <dgm:pt modelId="{26BE8804-2C7A-4536-A376-CC6307360B22}" type="sibTrans" cxnId="{7904CB7C-0489-469D-92A8-2147E050D15B}">
      <dgm:prSet/>
      <dgm:spPr/>
      <dgm:t>
        <a:bodyPr/>
        <a:lstStyle/>
        <a:p>
          <a:endParaRPr lang="en-US"/>
        </a:p>
      </dgm:t>
    </dgm:pt>
    <dgm:pt modelId="{5AFA0241-6AC8-433E-8AAA-D6936CEEF631}" type="asst">
      <dgm:prSet phldrT="[Text]"/>
      <dgm:spPr/>
      <dgm:t>
        <a:bodyPr/>
        <a:lstStyle/>
        <a:p>
          <a:r>
            <a:rPr lang="en-US" dirty="0" smtClean="0"/>
            <a:t>Intermittent Fasting</a:t>
          </a:r>
          <a:endParaRPr lang="en-US" dirty="0"/>
        </a:p>
      </dgm:t>
    </dgm:pt>
    <dgm:pt modelId="{15D93F5C-817E-493C-A152-F8596054F202}" type="parTrans" cxnId="{87AF09FB-3ACB-4B2D-BFE3-2F5A399CCBA5}">
      <dgm:prSet/>
      <dgm:spPr/>
      <dgm:t>
        <a:bodyPr/>
        <a:lstStyle/>
        <a:p>
          <a:endParaRPr lang="en-US"/>
        </a:p>
      </dgm:t>
    </dgm:pt>
    <dgm:pt modelId="{D9C1DBFD-FE33-4F90-BBE0-D072AB31C342}" type="sibTrans" cxnId="{87AF09FB-3ACB-4B2D-BFE3-2F5A399CCBA5}">
      <dgm:prSet/>
      <dgm:spPr/>
      <dgm:t>
        <a:bodyPr/>
        <a:lstStyle/>
        <a:p>
          <a:endParaRPr lang="en-US"/>
        </a:p>
      </dgm:t>
    </dgm:pt>
    <dgm:pt modelId="{E29339A1-E7EE-4BB2-AEB5-7D721D508377}" type="pres">
      <dgm:prSet presAssocID="{5695C472-8A62-4D55-ABF5-B73259B92AB8}" presName="hierChild1" presStyleCnt="0">
        <dgm:presLayoutVars>
          <dgm:orgChart val="1"/>
          <dgm:chPref val="1"/>
          <dgm:dir/>
          <dgm:animOne val="branch"/>
          <dgm:animLvl val="lvl"/>
          <dgm:resizeHandles/>
        </dgm:presLayoutVars>
      </dgm:prSet>
      <dgm:spPr/>
    </dgm:pt>
    <dgm:pt modelId="{804AC461-5FCB-4D1F-9C12-39AFC4FC2BD3}" type="pres">
      <dgm:prSet presAssocID="{7EE13CED-22FA-42DA-9309-63C4C9B31F88}" presName="hierRoot1" presStyleCnt="0">
        <dgm:presLayoutVars>
          <dgm:hierBranch val="init"/>
        </dgm:presLayoutVars>
      </dgm:prSet>
      <dgm:spPr/>
    </dgm:pt>
    <dgm:pt modelId="{E3F2F973-8838-421E-991D-35E8A3BD2644}" type="pres">
      <dgm:prSet presAssocID="{7EE13CED-22FA-42DA-9309-63C4C9B31F88}" presName="rootComposite1" presStyleCnt="0"/>
      <dgm:spPr/>
    </dgm:pt>
    <dgm:pt modelId="{9CB2073C-524E-4208-8D32-3CD12FB9C93F}" type="pres">
      <dgm:prSet presAssocID="{7EE13CED-22FA-42DA-9309-63C4C9B31F88}" presName="rootText1" presStyleLbl="node0" presStyleIdx="0" presStyleCnt="1">
        <dgm:presLayoutVars>
          <dgm:chPref val="3"/>
        </dgm:presLayoutVars>
      </dgm:prSet>
      <dgm:spPr/>
      <dgm:t>
        <a:bodyPr/>
        <a:lstStyle/>
        <a:p>
          <a:endParaRPr lang="en-US"/>
        </a:p>
      </dgm:t>
    </dgm:pt>
    <dgm:pt modelId="{3D899C31-CFA1-4826-AA94-FF17538297CE}" type="pres">
      <dgm:prSet presAssocID="{7EE13CED-22FA-42DA-9309-63C4C9B31F88}" presName="rootConnector1" presStyleLbl="node1" presStyleIdx="0" presStyleCnt="0"/>
      <dgm:spPr/>
    </dgm:pt>
    <dgm:pt modelId="{B768ADC1-8833-4CE8-A4A5-7F67AB9B7B44}" type="pres">
      <dgm:prSet presAssocID="{7EE13CED-22FA-42DA-9309-63C4C9B31F88}" presName="hierChild2" presStyleCnt="0"/>
      <dgm:spPr/>
    </dgm:pt>
    <dgm:pt modelId="{2B5957E9-B880-416E-B49C-D769A3240244}" type="pres">
      <dgm:prSet presAssocID="{7EE13CED-22FA-42DA-9309-63C4C9B31F88}" presName="hierChild3" presStyleCnt="0"/>
      <dgm:spPr/>
    </dgm:pt>
    <dgm:pt modelId="{86F5CEEF-0737-43E2-9C1D-409967AB2953}" type="pres">
      <dgm:prSet presAssocID="{3A902A34-7283-4F31-B402-A955334F7C64}" presName="Name111" presStyleLbl="parChTrans1D2" presStyleIdx="0" presStyleCnt="2"/>
      <dgm:spPr/>
    </dgm:pt>
    <dgm:pt modelId="{069E5770-59BE-4EEA-85BD-7A64394E2D37}" type="pres">
      <dgm:prSet presAssocID="{9017F6AF-B9BF-4BE7-B9CB-EF344E93D028}" presName="hierRoot3" presStyleCnt="0">
        <dgm:presLayoutVars>
          <dgm:hierBranch val="init"/>
        </dgm:presLayoutVars>
      </dgm:prSet>
      <dgm:spPr/>
    </dgm:pt>
    <dgm:pt modelId="{3585CAD1-070B-43B4-AAC6-7C85803B4BA3}" type="pres">
      <dgm:prSet presAssocID="{9017F6AF-B9BF-4BE7-B9CB-EF344E93D028}" presName="rootComposite3" presStyleCnt="0"/>
      <dgm:spPr/>
    </dgm:pt>
    <dgm:pt modelId="{4779F130-458D-453A-98D0-C5A76479B12E}" type="pres">
      <dgm:prSet presAssocID="{9017F6AF-B9BF-4BE7-B9CB-EF344E93D028}" presName="rootText3" presStyleLbl="asst1" presStyleIdx="0" presStyleCnt="6">
        <dgm:presLayoutVars>
          <dgm:chPref val="3"/>
        </dgm:presLayoutVars>
      </dgm:prSet>
      <dgm:spPr/>
      <dgm:t>
        <a:bodyPr/>
        <a:lstStyle/>
        <a:p>
          <a:endParaRPr lang="en-US"/>
        </a:p>
      </dgm:t>
    </dgm:pt>
    <dgm:pt modelId="{D49DD795-F524-4F13-9477-DAB6107341BF}" type="pres">
      <dgm:prSet presAssocID="{9017F6AF-B9BF-4BE7-B9CB-EF344E93D028}" presName="rootConnector3" presStyleLbl="asst1" presStyleIdx="0" presStyleCnt="6"/>
      <dgm:spPr/>
    </dgm:pt>
    <dgm:pt modelId="{A9A68651-5A75-4A6E-A0E8-CED8E4BEC9FD}" type="pres">
      <dgm:prSet presAssocID="{9017F6AF-B9BF-4BE7-B9CB-EF344E93D028}" presName="hierChild6" presStyleCnt="0"/>
      <dgm:spPr/>
    </dgm:pt>
    <dgm:pt modelId="{0DD4E202-0B77-4EEB-879B-1F8F446845CA}" type="pres">
      <dgm:prSet presAssocID="{9017F6AF-B9BF-4BE7-B9CB-EF344E93D028}" presName="hierChild7" presStyleCnt="0"/>
      <dgm:spPr/>
    </dgm:pt>
    <dgm:pt modelId="{28914C8F-A485-4D4B-A01E-5498387841F6}" type="pres">
      <dgm:prSet presAssocID="{6DB7DA47-44FF-44A7-ACFB-4806BA9CA193}" presName="Name111" presStyleLbl="parChTrans1D3" presStyleIdx="0" presStyleCnt="3"/>
      <dgm:spPr/>
    </dgm:pt>
    <dgm:pt modelId="{DFE6A5CF-C49F-4C08-BF6A-A79E0C1D9EB5}" type="pres">
      <dgm:prSet presAssocID="{F8774CE8-C81C-47D8-8A37-9336604781EF}" presName="hierRoot3" presStyleCnt="0">
        <dgm:presLayoutVars>
          <dgm:hierBranch val="init"/>
        </dgm:presLayoutVars>
      </dgm:prSet>
      <dgm:spPr/>
    </dgm:pt>
    <dgm:pt modelId="{F7A12492-36C5-48A5-B9B8-7D794F0EB271}" type="pres">
      <dgm:prSet presAssocID="{F8774CE8-C81C-47D8-8A37-9336604781EF}" presName="rootComposite3" presStyleCnt="0"/>
      <dgm:spPr/>
    </dgm:pt>
    <dgm:pt modelId="{134EFACE-440A-4063-998E-A1BB4A04CE1C}" type="pres">
      <dgm:prSet presAssocID="{F8774CE8-C81C-47D8-8A37-9336604781EF}" presName="rootText3" presStyleLbl="asst1" presStyleIdx="1" presStyleCnt="6">
        <dgm:presLayoutVars>
          <dgm:chPref val="3"/>
        </dgm:presLayoutVars>
      </dgm:prSet>
      <dgm:spPr/>
      <dgm:t>
        <a:bodyPr/>
        <a:lstStyle/>
        <a:p>
          <a:endParaRPr lang="en-US"/>
        </a:p>
      </dgm:t>
    </dgm:pt>
    <dgm:pt modelId="{F08C5AA6-7685-400C-A4C1-13FD970FAF03}" type="pres">
      <dgm:prSet presAssocID="{F8774CE8-C81C-47D8-8A37-9336604781EF}" presName="rootConnector3" presStyleLbl="asst1" presStyleIdx="1" presStyleCnt="6"/>
      <dgm:spPr/>
    </dgm:pt>
    <dgm:pt modelId="{5038D4BE-EB8D-442B-9B66-70484AD5ABC8}" type="pres">
      <dgm:prSet presAssocID="{F8774CE8-C81C-47D8-8A37-9336604781EF}" presName="hierChild6" presStyleCnt="0"/>
      <dgm:spPr/>
    </dgm:pt>
    <dgm:pt modelId="{49FC770B-0830-4174-AEB6-CE58955E7E15}" type="pres">
      <dgm:prSet presAssocID="{F8774CE8-C81C-47D8-8A37-9336604781EF}" presName="hierChild7" presStyleCnt="0"/>
      <dgm:spPr/>
    </dgm:pt>
    <dgm:pt modelId="{258543E1-A300-46D6-B4D6-CB8E7E1F30F2}" type="pres">
      <dgm:prSet presAssocID="{BA349B91-112F-4978-86E6-A73066D9B0FB}" presName="Name111" presStyleLbl="parChTrans1D2" presStyleIdx="1" presStyleCnt="2"/>
      <dgm:spPr/>
    </dgm:pt>
    <dgm:pt modelId="{6B2AD581-8EDA-4903-A6F5-2B77917714A8}" type="pres">
      <dgm:prSet presAssocID="{F893D380-69B2-4C23-820D-AC387870E8C4}" presName="hierRoot3" presStyleCnt="0">
        <dgm:presLayoutVars>
          <dgm:hierBranch val="init"/>
        </dgm:presLayoutVars>
      </dgm:prSet>
      <dgm:spPr/>
    </dgm:pt>
    <dgm:pt modelId="{4BB8F188-C663-4140-9415-0A498B0D6B2F}" type="pres">
      <dgm:prSet presAssocID="{F893D380-69B2-4C23-820D-AC387870E8C4}" presName="rootComposite3" presStyleCnt="0"/>
      <dgm:spPr/>
    </dgm:pt>
    <dgm:pt modelId="{FD66BC28-4598-48C9-A15E-2AEA5978B5D1}" type="pres">
      <dgm:prSet presAssocID="{F893D380-69B2-4C23-820D-AC387870E8C4}" presName="rootText3" presStyleLbl="asst1" presStyleIdx="2" presStyleCnt="6">
        <dgm:presLayoutVars>
          <dgm:chPref val="3"/>
        </dgm:presLayoutVars>
      </dgm:prSet>
      <dgm:spPr/>
      <dgm:t>
        <a:bodyPr/>
        <a:lstStyle/>
        <a:p>
          <a:endParaRPr lang="en-US"/>
        </a:p>
      </dgm:t>
    </dgm:pt>
    <dgm:pt modelId="{418D4AC4-5B5F-4B7C-8693-B16D171C0413}" type="pres">
      <dgm:prSet presAssocID="{F893D380-69B2-4C23-820D-AC387870E8C4}" presName="rootConnector3" presStyleLbl="asst1" presStyleIdx="2" presStyleCnt="6"/>
      <dgm:spPr/>
    </dgm:pt>
    <dgm:pt modelId="{7B8575AF-1210-4EA9-8456-5FE75E7E9712}" type="pres">
      <dgm:prSet presAssocID="{F893D380-69B2-4C23-820D-AC387870E8C4}" presName="hierChild6" presStyleCnt="0"/>
      <dgm:spPr/>
    </dgm:pt>
    <dgm:pt modelId="{AF934020-748B-41AB-8CFE-E8BAFFD8249F}" type="pres">
      <dgm:prSet presAssocID="{F893D380-69B2-4C23-820D-AC387870E8C4}" presName="hierChild7" presStyleCnt="0"/>
      <dgm:spPr/>
    </dgm:pt>
    <dgm:pt modelId="{DEF36BC5-A3B4-4B8D-89DF-F112E8B75CD9}" type="pres">
      <dgm:prSet presAssocID="{9043CA83-8B6A-4A91-8211-00E1B72DA85F}" presName="Name111" presStyleLbl="parChTrans1D3" presStyleIdx="1" presStyleCnt="3"/>
      <dgm:spPr/>
    </dgm:pt>
    <dgm:pt modelId="{A4554E88-70BF-4A4E-9884-E8178C01F4B3}" type="pres">
      <dgm:prSet presAssocID="{56947F30-46EB-464E-8279-86414B51555A}" presName="hierRoot3" presStyleCnt="0">
        <dgm:presLayoutVars>
          <dgm:hierBranch val="init"/>
        </dgm:presLayoutVars>
      </dgm:prSet>
      <dgm:spPr/>
    </dgm:pt>
    <dgm:pt modelId="{7D7E9E7C-1EC1-47B8-B3F7-67BA5E460200}" type="pres">
      <dgm:prSet presAssocID="{56947F30-46EB-464E-8279-86414B51555A}" presName="rootComposite3" presStyleCnt="0"/>
      <dgm:spPr/>
    </dgm:pt>
    <dgm:pt modelId="{EBFAC9F3-6950-4621-9A78-C189226DA7D2}" type="pres">
      <dgm:prSet presAssocID="{56947F30-46EB-464E-8279-86414B51555A}" presName="rootText3" presStyleLbl="asst1" presStyleIdx="3" presStyleCnt="6">
        <dgm:presLayoutVars>
          <dgm:chPref val="3"/>
        </dgm:presLayoutVars>
      </dgm:prSet>
      <dgm:spPr/>
      <dgm:t>
        <a:bodyPr/>
        <a:lstStyle/>
        <a:p>
          <a:endParaRPr lang="en-US"/>
        </a:p>
      </dgm:t>
    </dgm:pt>
    <dgm:pt modelId="{CF35E629-2662-471A-A856-1C70A708AFA1}" type="pres">
      <dgm:prSet presAssocID="{56947F30-46EB-464E-8279-86414B51555A}" presName="rootConnector3" presStyleLbl="asst1" presStyleIdx="3" presStyleCnt="6"/>
      <dgm:spPr/>
    </dgm:pt>
    <dgm:pt modelId="{935DCA9B-653E-4934-86CD-ADA9F6802FC9}" type="pres">
      <dgm:prSet presAssocID="{56947F30-46EB-464E-8279-86414B51555A}" presName="hierChild6" presStyleCnt="0"/>
      <dgm:spPr/>
    </dgm:pt>
    <dgm:pt modelId="{6BE6D014-D63A-44B1-BEC1-334D246872AE}" type="pres">
      <dgm:prSet presAssocID="{56947F30-46EB-464E-8279-86414B51555A}" presName="hierChild7" presStyleCnt="0"/>
      <dgm:spPr/>
    </dgm:pt>
    <dgm:pt modelId="{27DB2BF7-21AD-428E-B9FF-D93AD58619F1}" type="pres">
      <dgm:prSet presAssocID="{4E60900C-79FD-4F50-A86F-C0BF8A9A61B7}" presName="Name111" presStyleLbl="parChTrans1D3" presStyleIdx="2" presStyleCnt="3"/>
      <dgm:spPr/>
    </dgm:pt>
    <dgm:pt modelId="{94E23C68-74EA-4B03-811C-D4F6EF2EFB36}" type="pres">
      <dgm:prSet presAssocID="{459AFFC3-6DFE-4C16-ADB3-60D95FDB2F34}" presName="hierRoot3" presStyleCnt="0">
        <dgm:presLayoutVars>
          <dgm:hierBranch val="init"/>
        </dgm:presLayoutVars>
      </dgm:prSet>
      <dgm:spPr/>
    </dgm:pt>
    <dgm:pt modelId="{87E50AA3-C717-4B44-93B7-F305EB29C9B3}" type="pres">
      <dgm:prSet presAssocID="{459AFFC3-6DFE-4C16-ADB3-60D95FDB2F34}" presName="rootComposite3" presStyleCnt="0"/>
      <dgm:spPr/>
    </dgm:pt>
    <dgm:pt modelId="{8BA9F056-34C8-443B-9E54-04A1E9EC0F3C}" type="pres">
      <dgm:prSet presAssocID="{459AFFC3-6DFE-4C16-ADB3-60D95FDB2F34}" presName="rootText3" presStyleLbl="asst1" presStyleIdx="4" presStyleCnt="6">
        <dgm:presLayoutVars>
          <dgm:chPref val="3"/>
        </dgm:presLayoutVars>
      </dgm:prSet>
      <dgm:spPr/>
      <dgm:t>
        <a:bodyPr/>
        <a:lstStyle/>
        <a:p>
          <a:endParaRPr lang="en-US"/>
        </a:p>
      </dgm:t>
    </dgm:pt>
    <dgm:pt modelId="{54B8CDCD-74DB-40F5-871F-53FE76069A33}" type="pres">
      <dgm:prSet presAssocID="{459AFFC3-6DFE-4C16-ADB3-60D95FDB2F34}" presName="rootConnector3" presStyleLbl="asst1" presStyleIdx="4" presStyleCnt="6"/>
      <dgm:spPr/>
    </dgm:pt>
    <dgm:pt modelId="{3241B283-7BCE-431A-971B-D4F4096F9EF3}" type="pres">
      <dgm:prSet presAssocID="{459AFFC3-6DFE-4C16-ADB3-60D95FDB2F34}" presName="hierChild6" presStyleCnt="0"/>
      <dgm:spPr/>
    </dgm:pt>
    <dgm:pt modelId="{CB7A0E64-F9AD-413C-AAC6-A75A58277EEC}" type="pres">
      <dgm:prSet presAssocID="{459AFFC3-6DFE-4C16-ADB3-60D95FDB2F34}" presName="hierChild7" presStyleCnt="0"/>
      <dgm:spPr/>
    </dgm:pt>
    <dgm:pt modelId="{C36A0D9A-9668-4814-9AFF-CDAF0A44B398}" type="pres">
      <dgm:prSet presAssocID="{15D93F5C-817E-493C-A152-F8596054F202}" presName="Name111" presStyleLbl="parChTrans1D4" presStyleIdx="0" presStyleCnt="1"/>
      <dgm:spPr/>
    </dgm:pt>
    <dgm:pt modelId="{DA08EFB5-3042-40F4-B8F7-17F41658CB5A}" type="pres">
      <dgm:prSet presAssocID="{5AFA0241-6AC8-433E-8AAA-D6936CEEF631}" presName="hierRoot3" presStyleCnt="0">
        <dgm:presLayoutVars>
          <dgm:hierBranch val="init"/>
        </dgm:presLayoutVars>
      </dgm:prSet>
      <dgm:spPr/>
    </dgm:pt>
    <dgm:pt modelId="{0F392EF2-8601-4097-9EF9-A9BBD2636E66}" type="pres">
      <dgm:prSet presAssocID="{5AFA0241-6AC8-433E-8AAA-D6936CEEF631}" presName="rootComposite3" presStyleCnt="0"/>
      <dgm:spPr/>
    </dgm:pt>
    <dgm:pt modelId="{82DAD198-8846-4BC1-967E-11C40384C181}" type="pres">
      <dgm:prSet presAssocID="{5AFA0241-6AC8-433E-8AAA-D6936CEEF631}" presName="rootText3" presStyleLbl="asst1" presStyleIdx="5" presStyleCnt="6">
        <dgm:presLayoutVars>
          <dgm:chPref val="3"/>
        </dgm:presLayoutVars>
      </dgm:prSet>
      <dgm:spPr/>
      <dgm:t>
        <a:bodyPr/>
        <a:lstStyle/>
        <a:p>
          <a:endParaRPr lang="en-US"/>
        </a:p>
      </dgm:t>
    </dgm:pt>
    <dgm:pt modelId="{8884C5D7-8C8D-43F8-8C82-604C6539A20C}" type="pres">
      <dgm:prSet presAssocID="{5AFA0241-6AC8-433E-8AAA-D6936CEEF631}" presName="rootConnector3" presStyleLbl="asst1" presStyleIdx="5" presStyleCnt="6"/>
      <dgm:spPr/>
    </dgm:pt>
    <dgm:pt modelId="{DEE81AFD-C399-461A-A4B1-219AD014052D}" type="pres">
      <dgm:prSet presAssocID="{5AFA0241-6AC8-433E-8AAA-D6936CEEF631}" presName="hierChild6" presStyleCnt="0"/>
      <dgm:spPr/>
    </dgm:pt>
    <dgm:pt modelId="{374BD28B-451B-4CA7-9269-C497F8DFEF11}" type="pres">
      <dgm:prSet presAssocID="{5AFA0241-6AC8-433E-8AAA-D6936CEEF631}" presName="hierChild7" presStyleCnt="0"/>
      <dgm:spPr/>
    </dgm:pt>
  </dgm:ptLst>
  <dgm:cxnLst>
    <dgm:cxn modelId="{87AF09FB-3ACB-4B2D-BFE3-2F5A399CCBA5}" srcId="{459AFFC3-6DFE-4C16-ADB3-60D95FDB2F34}" destId="{5AFA0241-6AC8-433E-8AAA-D6936CEEF631}" srcOrd="0" destOrd="0" parTransId="{15D93F5C-817E-493C-A152-F8596054F202}" sibTransId="{D9C1DBFD-FE33-4F90-BBE0-D072AB31C342}"/>
    <dgm:cxn modelId="{946D060F-6053-4C83-85A1-719D7E9C00A7}" type="presOf" srcId="{F8774CE8-C81C-47D8-8A37-9336604781EF}" destId="{F08C5AA6-7685-400C-A4C1-13FD970FAF03}" srcOrd="1" destOrd="0" presId="urn:microsoft.com/office/officeart/2005/8/layout/orgChart1"/>
    <dgm:cxn modelId="{181614A1-DC1F-416A-97E0-3DFD4BCDF7BC}" type="presOf" srcId="{5695C472-8A62-4D55-ABF5-B73259B92AB8}" destId="{E29339A1-E7EE-4BB2-AEB5-7D721D508377}" srcOrd="0" destOrd="0" presId="urn:microsoft.com/office/officeart/2005/8/layout/orgChart1"/>
    <dgm:cxn modelId="{E995C4F2-5DFB-4EEC-8AA8-70E0CD8EC29E}" srcId="{5695C472-8A62-4D55-ABF5-B73259B92AB8}" destId="{7EE13CED-22FA-42DA-9309-63C4C9B31F88}" srcOrd="0" destOrd="0" parTransId="{63D7BB3E-9EBE-49FD-A4E8-FB332628F3CD}" sibTransId="{F901A5C3-2192-4D94-9F1F-B39ECB4A1FE7}"/>
    <dgm:cxn modelId="{BBD74C16-9C30-4AD7-ABF9-68D12E6CA8C5}" type="presOf" srcId="{56947F30-46EB-464E-8279-86414B51555A}" destId="{EBFAC9F3-6950-4621-9A78-C189226DA7D2}" srcOrd="0" destOrd="0" presId="urn:microsoft.com/office/officeart/2005/8/layout/orgChart1"/>
    <dgm:cxn modelId="{580CCC07-BC92-48F0-9AA1-5D17A57FCABD}" type="presOf" srcId="{F893D380-69B2-4C23-820D-AC387870E8C4}" destId="{FD66BC28-4598-48C9-A15E-2AEA5978B5D1}" srcOrd="0" destOrd="0" presId="urn:microsoft.com/office/officeart/2005/8/layout/orgChart1"/>
    <dgm:cxn modelId="{EB516080-342D-46A6-8C00-D0D02B09D62D}" type="presOf" srcId="{F8774CE8-C81C-47D8-8A37-9336604781EF}" destId="{134EFACE-440A-4063-998E-A1BB4A04CE1C}" srcOrd="0" destOrd="0" presId="urn:microsoft.com/office/officeart/2005/8/layout/orgChart1"/>
    <dgm:cxn modelId="{DCBBAD7F-A40E-42A8-9CC7-D54B2293CE1C}" type="presOf" srcId="{15D93F5C-817E-493C-A152-F8596054F202}" destId="{C36A0D9A-9668-4814-9AFF-CDAF0A44B398}" srcOrd="0" destOrd="0" presId="urn:microsoft.com/office/officeart/2005/8/layout/orgChart1"/>
    <dgm:cxn modelId="{7904CB7C-0489-469D-92A8-2147E050D15B}" srcId="{F893D380-69B2-4C23-820D-AC387870E8C4}" destId="{459AFFC3-6DFE-4C16-ADB3-60D95FDB2F34}" srcOrd="1" destOrd="0" parTransId="{4E60900C-79FD-4F50-A86F-C0BF8A9A61B7}" sibTransId="{26BE8804-2C7A-4536-A376-CC6307360B22}"/>
    <dgm:cxn modelId="{4BF1AD5C-F981-427B-852F-165CD975593D}" type="presOf" srcId="{9043CA83-8B6A-4A91-8211-00E1B72DA85F}" destId="{DEF36BC5-A3B4-4B8D-89DF-F112E8B75CD9}" srcOrd="0" destOrd="0" presId="urn:microsoft.com/office/officeart/2005/8/layout/orgChart1"/>
    <dgm:cxn modelId="{37969D20-3B85-4732-8A76-757710D098D0}" srcId="{7EE13CED-22FA-42DA-9309-63C4C9B31F88}" destId="{F893D380-69B2-4C23-820D-AC387870E8C4}" srcOrd="1" destOrd="0" parTransId="{BA349B91-112F-4978-86E6-A73066D9B0FB}" sibTransId="{D18860AB-E36F-4F94-85C5-EDC58959BE79}"/>
    <dgm:cxn modelId="{2051C4F9-6DF5-4AC4-95F3-904623447F72}" type="presOf" srcId="{4E60900C-79FD-4F50-A86F-C0BF8A9A61B7}" destId="{27DB2BF7-21AD-428E-B9FF-D93AD58619F1}" srcOrd="0" destOrd="0" presId="urn:microsoft.com/office/officeart/2005/8/layout/orgChart1"/>
    <dgm:cxn modelId="{41D852C1-6823-4BB6-8E6D-27D16C444CFE}" type="presOf" srcId="{3A902A34-7283-4F31-B402-A955334F7C64}" destId="{86F5CEEF-0737-43E2-9C1D-409967AB2953}" srcOrd="0" destOrd="0" presId="urn:microsoft.com/office/officeart/2005/8/layout/orgChart1"/>
    <dgm:cxn modelId="{D257E909-2F39-4967-B0FD-A5DF3C4A7458}" type="presOf" srcId="{459AFFC3-6DFE-4C16-ADB3-60D95FDB2F34}" destId="{8BA9F056-34C8-443B-9E54-04A1E9EC0F3C}" srcOrd="0" destOrd="0" presId="urn:microsoft.com/office/officeart/2005/8/layout/orgChart1"/>
    <dgm:cxn modelId="{8F8D11FA-ACFC-4964-B389-A3F98B220951}" srcId="{F893D380-69B2-4C23-820D-AC387870E8C4}" destId="{56947F30-46EB-464E-8279-86414B51555A}" srcOrd="0" destOrd="0" parTransId="{9043CA83-8B6A-4A91-8211-00E1B72DA85F}" sibTransId="{4AB84FC2-0A62-46B0-B442-68DF516B6FC8}"/>
    <dgm:cxn modelId="{516FCB5C-E7A8-4052-B8F9-BDA9FE4C4560}" type="presOf" srcId="{7EE13CED-22FA-42DA-9309-63C4C9B31F88}" destId="{9CB2073C-524E-4208-8D32-3CD12FB9C93F}" srcOrd="0" destOrd="0" presId="urn:microsoft.com/office/officeart/2005/8/layout/orgChart1"/>
    <dgm:cxn modelId="{F0E1D6B7-7DDB-48ED-97CA-AA62AFB29840}" type="presOf" srcId="{6DB7DA47-44FF-44A7-ACFB-4806BA9CA193}" destId="{28914C8F-A485-4D4B-A01E-5498387841F6}" srcOrd="0" destOrd="0" presId="urn:microsoft.com/office/officeart/2005/8/layout/orgChart1"/>
    <dgm:cxn modelId="{093EF81E-4EB2-4D1C-86D3-88D80153E9D8}" srcId="{7EE13CED-22FA-42DA-9309-63C4C9B31F88}" destId="{9017F6AF-B9BF-4BE7-B9CB-EF344E93D028}" srcOrd="0" destOrd="0" parTransId="{3A902A34-7283-4F31-B402-A955334F7C64}" sibTransId="{5C73FB18-3B6D-4687-9A69-3DD9BABD8104}"/>
    <dgm:cxn modelId="{D103F407-49E1-4716-804C-E69EB6025C2F}" type="presOf" srcId="{5AFA0241-6AC8-433E-8AAA-D6936CEEF631}" destId="{82DAD198-8846-4BC1-967E-11C40384C181}" srcOrd="0" destOrd="0" presId="urn:microsoft.com/office/officeart/2005/8/layout/orgChart1"/>
    <dgm:cxn modelId="{4B961FE9-3AF5-43FE-99C2-5206F35743D9}" type="presOf" srcId="{BA349B91-112F-4978-86E6-A73066D9B0FB}" destId="{258543E1-A300-46D6-B4D6-CB8E7E1F30F2}" srcOrd="0" destOrd="0" presId="urn:microsoft.com/office/officeart/2005/8/layout/orgChart1"/>
    <dgm:cxn modelId="{781F1C9E-32AF-4EAB-B008-C97E651CBE8B}" type="presOf" srcId="{459AFFC3-6DFE-4C16-ADB3-60D95FDB2F34}" destId="{54B8CDCD-74DB-40F5-871F-53FE76069A33}" srcOrd="1" destOrd="0" presId="urn:microsoft.com/office/officeart/2005/8/layout/orgChart1"/>
    <dgm:cxn modelId="{AB7D3507-D11B-4E2C-87BB-FA07289BE213}" srcId="{9017F6AF-B9BF-4BE7-B9CB-EF344E93D028}" destId="{F8774CE8-C81C-47D8-8A37-9336604781EF}" srcOrd="0" destOrd="0" parTransId="{6DB7DA47-44FF-44A7-ACFB-4806BA9CA193}" sibTransId="{C30E5AE0-CA50-4603-8FF4-29A58030721B}"/>
    <dgm:cxn modelId="{8D6F5268-3D73-46C0-8910-5D2B2B014624}" type="presOf" srcId="{7EE13CED-22FA-42DA-9309-63C4C9B31F88}" destId="{3D899C31-CFA1-4826-AA94-FF17538297CE}" srcOrd="1" destOrd="0" presId="urn:microsoft.com/office/officeart/2005/8/layout/orgChart1"/>
    <dgm:cxn modelId="{5B386E7B-8935-4A7F-B4B1-98C9D1085C05}" type="presOf" srcId="{F893D380-69B2-4C23-820D-AC387870E8C4}" destId="{418D4AC4-5B5F-4B7C-8693-B16D171C0413}" srcOrd="1" destOrd="0" presId="urn:microsoft.com/office/officeart/2005/8/layout/orgChart1"/>
    <dgm:cxn modelId="{DD8C2956-AA34-4260-9E8A-81564E2385FD}" type="presOf" srcId="{56947F30-46EB-464E-8279-86414B51555A}" destId="{CF35E629-2662-471A-A856-1C70A708AFA1}" srcOrd="1" destOrd="0" presId="urn:microsoft.com/office/officeart/2005/8/layout/orgChart1"/>
    <dgm:cxn modelId="{E6DC8495-9A1B-4A96-B109-53DBBAB5E330}" type="presOf" srcId="{9017F6AF-B9BF-4BE7-B9CB-EF344E93D028}" destId="{D49DD795-F524-4F13-9477-DAB6107341BF}" srcOrd="1" destOrd="0" presId="urn:microsoft.com/office/officeart/2005/8/layout/orgChart1"/>
    <dgm:cxn modelId="{D6B1EC5B-CD41-41FD-86B4-25782E515490}" type="presOf" srcId="{5AFA0241-6AC8-433E-8AAA-D6936CEEF631}" destId="{8884C5D7-8C8D-43F8-8C82-604C6539A20C}" srcOrd="1" destOrd="0" presId="urn:microsoft.com/office/officeart/2005/8/layout/orgChart1"/>
    <dgm:cxn modelId="{A23F92FF-086F-41C5-B905-37D816ED0D2E}" type="presOf" srcId="{9017F6AF-B9BF-4BE7-B9CB-EF344E93D028}" destId="{4779F130-458D-453A-98D0-C5A76479B12E}" srcOrd="0" destOrd="0" presId="urn:microsoft.com/office/officeart/2005/8/layout/orgChart1"/>
    <dgm:cxn modelId="{99A11D6D-2192-43F1-A9A6-7A6F8DF11D40}" type="presParOf" srcId="{E29339A1-E7EE-4BB2-AEB5-7D721D508377}" destId="{804AC461-5FCB-4D1F-9C12-39AFC4FC2BD3}" srcOrd="0" destOrd="0" presId="urn:microsoft.com/office/officeart/2005/8/layout/orgChart1"/>
    <dgm:cxn modelId="{597EAE66-7DC9-4012-93BC-D9A2434E2B4D}" type="presParOf" srcId="{804AC461-5FCB-4D1F-9C12-39AFC4FC2BD3}" destId="{E3F2F973-8838-421E-991D-35E8A3BD2644}" srcOrd="0" destOrd="0" presId="urn:microsoft.com/office/officeart/2005/8/layout/orgChart1"/>
    <dgm:cxn modelId="{DA7D572F-9BB2-4B7A-BDC5-2FCFC90A53FB}" type="presParOf" srcId="{E3F2F973-8838-421E-991D-35E8A3BD2644}" destId="{9CB2073C-524E-4208-8D32-3CD12FB9C93F}" srcOrd="0" destOrd="0" presId="urn:microsoft.com/office/officeart/2005/8/layout/orgChart1"/>
    <dgm:cxn modelId="{EF19AFA5-2C9A-4B56-9BD5-D8AC974AA6CF}" type="presParOf" srcId="{E3F2F973-8838-421E-991D-35E8A3BD2644}" destId="{3D899C31-CFA1-4826-AA94-FF17538297CE}" srcOrd="1" destOrd="0" presId="urn:microsoft.com/office/officeart/2005/8/layout/orgChart1"/>
    <dgm:cxn modelId="{EE9E1E77-3959-4386-A336-6331B77E10AE}" type="presParOf" srcId="{804AC461-5FCB-4D1F-9C12-39AFC4FC2BD3}" destId="{B768ADC1-8833-4CE8-A4A5-7F67AB9B7B44}" srcOrd="1" destOrd="0" presId="urn:microsoft.com/office/officeart/2005/8/layout/orgChart1"/>
    <dgm:cxn modelId="{A539937E-78C5-42C6-8E7F-D299D902686C}" type="presParOf" srcId="{804AC461-5FCB-4D1F-9C12-39AFC4FC2BD3}" destId="{2B5957E9-B880-416E-B49C-D769A3240244}" srcOrd="2" destOrd="0" presId="urn:microsoft.com/office/officeart/2005/8/layout/orgChart1"/>
    <dgm:cxn modelId="{EB9700B7-9E31-4490-95A2-14D2253CE16B}" type="presParOf" srcId="{2B5957E9-B880-416E-B49C-D769A3240244}" destId="{86F5CEEF-0737-43E2-9C1D-409967AB2953}" srcOrd="0" destOrd="0" presId="urn:microsoft.com/office/officeart/2005/8/layout/orgChart1"/>
    <dgm:cxn modelId="{93BD6569-7223-43A4-B2FE-DA8AEA28E0DE}" type="presParOf" srcId="{2B5957E9-B880-416E-B49C-D769A3240244}" destId="{069E5770-59BE-4EEA-85BD-7A64394E2D37}" srcOrd="1" destOrd="0" presId="urn:microsoft.com/office/officeart/2005/8/layout/orgChart1"/>
    <dgm:cxn modelId="{1DD66605-61C1-407C-B5EA-AC161728B282}" type="presParOf" srcId="{069E5770-59BE-4EEA-85BD-7A64394E2D37}" destId="{3585CAD1-070B-43B4-AAC6-7C85803B4BA3}" srcOrd="0" destOrd="0" presId="urn:microsoft.com/office/officeart/2005/8/layout/orgChart1"/>
    <dgm:cxn modelId="{9A423AFA-E482-47D6-9311-6DA03A7D0BAE}" type="presParOf" srcId="{3585CAD1-070B-43B4-AAC6-7C85803B4BA3}" destId="{4779F130-458D-453A-98D0-C5A76479B12E}" srcOrd="0" destOrd="0" presId="urn:microsoft.com/office/officeart/2005/8/layout/orgChart1"/>
    <dgm:cxn modelId="{D0AE1A1A-1A50-46F3-B4A0-0935CCFFD86B}" type="presParOf" srcId="{3585CAD1-070B-43B4-AAC6-7C85803B4BA3}" destId="{D49DD795-F524-4F13-9477-DAB6107341BF}" srcOrd="1" destOrd="0" presId="urn:microsoft.com/office/officeart/2005/8/layout/orgChart1"/>
    <dgm:cxn modelId="{1D0C46BB-DD44-4A71-95BC-1D7CCF854A7F}" type="presParOf" srcId="{069E5770-59BE-4EEA-85BD-7A64394E2D37}" destId="{A9A68651-5A75-4A6E-A0E8-CED8E4BEC9FD}" srcOrd="1" destOrd="0" presId="urn:microsoft.com/office/officeart/2005/8/layout/orgChart1"/>
    <dgm:cxn modelId="{8C958FC7-9C45-464C-8912-831BE9B3BD50}" type="presParOf" srcId="{069E5770-59BE-4EEA-85BD-7A64394E2D37}" destId="{0DD4E202-0B77-4EEB-879B-1F8F446845CA}" srcOrd="2" destOrd="0" presId="urn:microsoft.com/office/officeart/2005/8/layout/orgChart1"/>
    <dgm:cxn modelId="{1C6187D5-32DE-4C18-8184-694C898F2C24}" type="presParOf" srcId="{0DD4E202-0B77-4EEB-879B-1F8F446845CA}" destId="{28914C8F-A485-4D4B-A01E-5498387841F6}" srcOrd="0" destOrd="0" presId="urn:microsoft.com/office/officeart/2005/8/layout/orgChart1"/>
    <dgm:cxn modelId="{A223710E-568F-4736-8A8C-6DAAC0460D77}" type="presParOf" srcId="{0DD4E202-0B77-4EEB-879B-1F8F446845CA}" destId="{DFE6A5CF-C49F-4C08-BF6A-A79E0C1D9EB5}" srcOrd="1" destOrd="0" presId="urn:microsoft.com/office/officeart/2005/8/layout/orgChart1"/>
    <dgm:cxn modelId="{96B931CD-F958-4372-8168-DA665BCBAC88}" type="presParOf" srcId="{DFE6A5CF-C49F-4C08-BF6A-A79E0C1D9EB5}" destId="{F7A12492-36C5-48A5-B9B8-7D794F0EB271}" srcOrd="0" destOrd="0" presId="urn:microsoft.com/office/officeart/2005/8/layout/orgChart1"/>
    <dgm:cxn modelId="{B7A54405-C27B-4065-A37E-521E8C36FF0E}" type="presParOf" srcId="{F7A12492-36C5-48A5-B9B8-7D794F0EB271}" destId="{134EFACE-440A-4063-998E-A1BB4A04CE1C}" srcOrd="0" destOrd="0" presId="urn:microsoft.com/office/officeart/2005/8/layout/orgChart1"/>
    <dgm:cxn modelId="{71E6D56E-B056-4E81-AA88-C08A46AE11CA}" type="presParOf" srcId="{F7A12492-36C5-48A5-B9B8-7D794F0EB271}" destId="{F08C5AA6-7685-400C-A4C1-13FD970FAF03}" srcOrd="1" destOrd="0" presId="urn:microsoft.com/office/officeart/2005/8/layout/orgChart1"/>
    <dgm:cxn modelId="{9558BAF4-F54F-4F9E-8672-3D4FFB03C60D}" type="presParOf" srcId="{DFE6A5CF-C49F-4C08-BF6A-A79E0C1D9EB5}" destId="{5038D4BE-EB8D-442B-9B66-70484AD5ABC8}" srcOrd="1" destOrd="0" presId="urn:microsoft.com/office/officeart/2005/8/layout/orgChart1"/>
    <dgm:cxn modelId="{8BD7EF49-7B75-4C03-9DD4-113CCFF2FBFA}" type="presParOf" srcId="{DFE6A5CF-C49F-4C08-BF6A-A79E0C1D9EB5}" destId="{49FC770B-0830-4174-AEB6-CE58955E7E15}" srcOrd="2" destOrd="0" presId="urn:microsoft.com/office/officeart/2005/8/layout/orgChart1"/>
    <dgm:cxn modelId="{3ED7D20A-9998-4A21-A1FC-2714D92DBA35}" type="presParOf" srcId="{2B5957E9-B880-416E-B49C-D769A3240244}" destId="{258543E1-A300-46D6-B4D6-CB8E7E1F30F2}" srcOrd="2" destOrd="0" presId="urn:microsoft.com/office/officeart/2005/8/layout/orgChart1"/>
    <dgm:cxn modelId="{BB42138A-DB8B-4228-88BE-6AFFA0BC6361}" type="presParOf" srcId="{2B5957E9-B880-416E-B49C-D769A3240244}" destId="{6B2AD581-8EDA-4903-A6F5-2B77917714A8}" srcOrd="3" destOrd="0" presId="urn:microsoft.com/office/officeart/2005/8/layout/orgChart1"/>
    <dgm:cxn modelId="{2678B579-6785-4957-9268-01B83BE7971A}" type="presParOf" srcId="{6B2AD581-8EDA-4903-A6F5-2B77917714A8}" destId="{4BB8F188-C663-4140-9415-0A498B0D6B2F}" srcOrd="0" destOrd="0" presId="urn:microsoft.com/office/officeart/2005/8/layout/orgChart1"/>
    <dgm:cxn modelId="{01FEF16C-9B66-4E7D-9407-9CD1A319FDF4}" type="presParOf" srcId="{4BB8F188-C663-4140-9415-0A498B0D6B2F}" destId="{FD66BC28-4598-48C9-A15E-2AEA5978B5D1}" srcOrd="0" destOrd="0" presId="urn:microsoft.com/office/officeart/2005/8/layout/orgChart1"/>
    <dgm:cxn modelId="{D19C5711-E08C-4175-A2BF-AEE1D596FECE}" type="presParOf" srcId="{4BB8F188-C663-4140-9415-0A498B0D6B2F}" destId="{418D4AC4-5B5F-4B7C-8693-B16D171C0413}" srcOrd="1" destOrd="0" presId="urn:microsoft.com/office/officeart/2005/8/layout/orgChart1"/>
    <dgm:cxn modelId="{34ADCC14-29EF-4E1D-8AC0-7557B8C482AF}" type="presParOf" srcId="{6B2AD581-8EDA-4903-A6F5-2B77917714A8}" destId="{7B8575AF-1210-4EA9-8456-5FE75E7E9712}" srcOrd="1" destOrd="0" presId="urn:microsoft.com/office/officeart/2005/8/layout/orgChart1"/>
    <dgm:cxn modelId="{580804AF-29A2-48AB-A8F2-A8D2B7BFF2AE}" type="presParOf" srcId="{6B2AD581-8EDA-4903-A6F5-2B77917714A8}" destId="{AF934020-748B-41AB-8CFE-E8BAFFD8249F}" srcOrd="2" destOrd="0" presId="urn:microsoft.com/office/officeart/2005/8/layout/orgChart1"/>
    <dgm:cxn modelId="{F9DD270C-614A-454B-B225-3547B97B8400}" type="presParOf" srcId="{AF934020-748B-41AB-8CFE-E8BAFFD8249F}" destId="{DEF36BC5-A3B4-4B8D-89DF-F112E8B75CD9}" srcOrd="0" destOrd="0" presId="urn:microsoft.com/office/officeart/2005/8/layout/orgChart1"/>
    <dgm:cxn modelId="{ED20F0FC-79CB-41AC-9C6A-92CE69EF3AC8}" type="presParOf" srcId="{AF934020-748B-41AB-8CFE-E8BAFFD8249F}" destId="{A4554E88-70BF-4A4E-9884-E8178C01F4B3}" srcOrd="1" destOrd="0" presId="urn:microsoft.com/office/officeart/2005/8/layout/orgChart1"/>
    <dgm:cxn modelId="{059E39C8-0163-47AF-BAF9-249A268D1437}" type="presParOf" srcId="{A4554E88-70BF-4A4E-9884-E8178C01F4B3}" destId="{7D7E9E7C-1EC1-47B8-B3F7-67BA5E460200}" srcOrd="0" destOrd="0" presId="urn:microsoft.com/office/officeart/2005/8/layout/orgChart1"/>
    <dgm:cxn modelId="{8ABFC996-8259-4121-8D48-E7745B4E81EC}" type="presParOf" srcId="{7D7E9E7C-1EC1-47B8-B3F7-67BA5E460200}" destId="{EBFAC9F3-6950-4621-9A78-C189226DA7D2}" srcOrd="0" destOrd="0" presId="urn:microsoft.com/office/officeart/2005/8/layout/orgChart1"/>
    <dgm:cxn modelId="{7963DD02-A787-4CCA-88F3-6170E4F27D65}" type="presParOf" srcId="{7D7E9E7C-1EC1-47B8-B3F7-67BA5E460200}" destId="{CF35E629-2662-471A-A856-1C70A708AFA1}" srcOrd="1" destOrd="0" presId="urn:microsoft.com/office/officeart/2005/8/layout/orgChart1"/>
    <dgm:cxn modelId="{059AAB17-07BC-4F00-ACB1-298D45C5B719}" type="presParOf" srcId="{A4554E88-70BF-4A4E-9884-E8178C01F4B3}" destId="{935DCA9B-653E-4934-86CD-ADA9F6802FC9}" srcOrd="1" destOrd="0" presId="urn:microsoft.com/office/officeart/2005/8/layout/orgChart1"/>
    <dgm:cxn modelId="{60B859BD-4929-40D2-920B-11926A029D5A}" type="presParOf" srcId="{A4554E88-70BF-4A4E-9884-E8178C01F4B3}" destId="{6BE6D014-D63A-44B1-BEC1-334D246872AE}" srcOrd="2" destOrd="0" presId="urn:microsoft.com/office/officeart/2005/8/layout/orgChart1"/>
    <dgm:cxn modelId="{8B2544D4-D75D-4945-A466-0A5BB73975B5}" type="presParOf" srcId="{AF934020-748B-41AB-8CFE-E8BAFFD8249F}" destId="{27DB2BF7-21AD-428E-B9FF-D93AD58619F1}" srcOrd="2" destOrd="0" presId="urn:microsoft.com/office/officeart/2005/8/layout/orgChart1"/>
    <dgm:cxn modelId="{CBB2D2B5-CA49-41BD-A4A8-23FF6A92E61A}" type="presParOf" srcId="{AF934020-748B-41AB-8CFE-E8BAFFD8249F}" destId="{94E23C68-74EA-4B03-811C-D4F6EF2EFB36}" srcOrd="3" destOrd="0" presId="urn:microsoft.com/office/officeart/2005/8/layout/orgChart1"/>
    <dgm:cxn modelId="{10B0D0A8-ABD7-4AAC-8DFB-F8101F3A66E3}" type="presParOf" srcId="{94E23C68-74EA-4B03-811C-D4F6EF2EFB36}" destId="{87E50AA3-C717-4B44-93B7-F305EB29C9B3}" srcOrd="0" destOrd="0" presId="urn:microsoft.com/office/officeart/2005/8/layout/orgChart1"/>
    <dgm:cxn modelId="{E7B2F574-9870-40DF-975C-A9B84354B3DB}" type="presParOf" srcId="{87E50AA3-C717-4B44-93B7-F305EB29C9B3}" destId="{8BA9F056-34C8-443B-9E54-04A1E9EC0F3C}" srcOrd="0" destOrd="0" presId="urn:microsoft.com/office/officeart/2005/8/layout/orgChart1"/>
    <dgm:cxn modelId="{46EF897C-B5E7-488F-A2A1-F2A159F636D1}" type="presParOf" srcId="{87E50AA3-C717-4B44-93B7-F305EB29C9B3}" destId="{54B8CDCD-74DB-40F5-871F-53FE76069A33}" srcOrd="1" destOrd="0" presId="urn:microsoft.com/office/officeart/2005/8/layout/orgChart1"/>
    <dgm:cxn modelId="{3264D74C-DCD2-4831-BB7D-523D14BD0641}" type="presParOf" srcId="{94E23C68-74EA-4B03-811C-D4F6EF2EFB36}" destId="{3241B283-7BCE-431A-971B-D4F4096F9EF3}" srcOrd="1" destOrd="0" presId="urn:microsoft.com/office/officeart/2005/8/layout/orgChart1"/>
    <dgm:cxn modelId="{6783DCE5-C3DA-4B44-819A-DF0772EC6BF8}" type="presParOf" srcId="{94E23C68-74EA-4B03-811C-D4F6EF2EFB36}" destId="{CB7A0E64-F9AD-413C-AAC6-A75A58277EEC}" srcOrd="2" destOrd="0" presId="urn:microsoft.com/office/officeart/2005/8/layout/orgChart1"/>
    <dgm:cxn modelId="{BAFDF6FF-4AB2-49F8-BF56-08F582CE5B86}" type="presParOf" srcId="{CB7A0E64-F9AD-413C-AAC6-A75A58277EEC}" destId="{C36A0D9A-9668-4814-9AFF-CDAF0A44B398}" srcOrd="0" destOrd="0" presId="urn:microsoft.com/office/officeart/2005/8/layout/orgChart1"/>
    <dgm:cxn modelId="{F9D837C9-3790-4BF2-9D02-8236B73B3A56}" type="presParOf" srcId="{CB7A0E64-F9AD-413C-AAC6-A75A58277EEC}" destId="{DA08EFB5-3042-40F4-B8F7-17F41658CB5A}" srcOrd="1" destOrd="0" presId="urn:microsoft.com/office/officeart/2005/8/layout/orgChart1"/>
    <dgm:cxn modelId="{41D87E1A-0429-4FD6-B83B-C7C74B9EDABF}" type="presParOf" srcId="{DA08EFB5-3042-40F4-B8F7-17F41658CB5A}" destId="{0F392EF2-8601-4097-9EF9-A9BBD2636E66}" srcOrd="0" destOrd="0" presId="urn:microsoft.com/office/officeart/2005/8/layout/orgChart1"/>
    <dgm:cxn modelId="{DFEB5094-EF66-40F3-AECE-D9BC485E62A9}" type="presParOf" srcId="{0F392EF2-8601-4097-9EF9-A9BBD2636E66}" destId="{82DAD198-8846-4BC1-967E-11C40384C181}" srcOrd="0" destOrd="0" presId="urn:microsoft.com/office/officeart/2005/8/layout/orgChart1"/>
    <dgm:cxn modelId="{D6DC537D-4705-432E-B069-C0BCE46B425B}" type="presParOf" srcId="{0F392EF2-8601-4097-9EF9-A9BBD2636E66}" destId="{8884C5D7-8C8D-43F8-8C82-604C6539A20C}" srcOrd="1" destOrd="0" presId="urn:microsoft.com/office/officeart/2005/8/layout/orgChart1"/>
    <dgm:cxn modelId="{32323460-333C-442A-8A00-5BBB11FA8C87}" type="presParOf" srcId="{DA08EFB5-3042-40F4-B8F7-17F41658CB5A}" destId="{DEE81AFD-C399-461A-A4B1-219AD014052D}" srcOrd="1" destOrd="0" presId="urn:microsoft.com/office/officeart/2005/8/layout/orgChart1"/>
    <dgm:cxn modelId="{DCA1881A-DE38-4919-A92D-1D232C8D66BA}" type="presParOf" srcId="{DA08EFB5-3042-40F4-B8F7-17F41658CB5A}" destId="{374BD28B-451B-4CA7-9269-C497F8DFEF1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6A0D9A-9668-4814-9AFF-CDAF0A44B398}">
      <dsp:nvSpPr>
        <dsp:cNvPr id="0" name=""/>
        <dsp:cNvSpPr/>
      </dsp:nvSpPr>
      <dsp:spPr>
        <a:xfrm>
          <a:off x="6957573" y="2422077"/>
          <a:ext cx="132445" cy="580238"/>
        </a:xfrm>
        <a:custGeom>
          <a:avLst/>
          <a:gdLst/>
          <a:ahLst/>
          <a:cxnLst/>
          <a:rect l="0" t="0" r="0" b="0"/>
          <a:pathLst>
            <a:path>
              <a:moveTo>
                <a:pt x="132445" y="0"/>
              </a:moveTo>
              <a:lnTo>
                <a:pt x="132445" y="580238"/>
              </a:lnTo>
              <a:lnTo>
                <a:pt x="0" y="5802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7DB2BF7-21AD-428E-B9FF-D93AD58619F1}">
      <dsp:nvSpPr>
        <dsp:cNvPr id="0" name=""/>
        <dsp:cNvSpPr/>
      </dsp:nvSpPr>
      <dsp:spPr>
        <a:xfrm>
          <a:off x="5563739" y="1526491"/>
          <a:ext cx="895585" cy="580238"/>
        </a:xfrm>
        <a:custGeom>
          <a:avLst/>
          <a:gdLst/>
          <a:ahLst/>
          <a:cxnLst/>
          <a:rect l="0" t="0" r="0" b="0"/>
          <a:pathLst>
            <a:path>
              <a:moveTo>
                <a:pt x="0" y="0"/>
              </a:moveTo>
              <a:lnTo>
                <a:pt x="0" y="580238"/>
              </a:lnTo>
              <a:lnTo>
                <a:pt x="895585" y="5802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EF36BC5-A3B4-4B8D-89DF-F112E8B75CD9}">
      <dsp:nvSpPr>
        <dsp:cNvPr id="0" name=""/>
        <dsp:cNvSpPr/>
      </dsp:nvSpPr>
      <dsp:spPr>
        <a:xfrm>
          <a:off x="5431294" y="1526491"/>
          <a:ext cx="132445" cy="580238"/>
        </a:xfrm>
        <a:custGeom>
          <a:avLst/>
          <a:gdLst/>
          <a:ahLst/>
          <a:cxnLst/>
          <a:rect l="0" t="0" r="0" b="0"/>
          <a:pathLst>
            <a:path>
              <a:moveTo>
                <a:pt x="132445" y="0"/>
              </a:moveTo>
              <a:lnTo>
                <a:pt x="132445" y="580238"/>
              </a:lnTo>
              <a:lnTo>
                <a:pt x="0" y="5802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58543E1-A300-46D6-B4D6-CB8E7E1F30F2}">
      <dsp:nvSpPr>
        <dsp:cNvPr id="0" name=""/>
        <dsp:cNvSpPr/>
      </dsp:nvSpPr>
      <dsp:spPr>
        <a:xfrm>
          <a:off x="4037460" y="630906"/>
          <a:ext cx="895585" cy="580238"/>
        </a:xfrm>
        <a:custGeom>
          <a:avLst/>
          <a:gdLst/>
          <a:ahLst/>
          <a:cxnLst/>
          <a:rect l="0" t="0" r="0" b="0"/>
          <a:pathLst>
            <a:path>
              <a:moveTo>
                <a:pt x="0" y="0"/>
              </a:moveTo>
              <a:lnTo>
                <a:pt x="0" y="580238"/>
              </a:lnTo>
              <a:lnTo>
                <a:pt x="895585" y="5802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914C8F-A485-4D4B-A01E-5498387841F6}">
      <dsp:nvSpPr>
        <dsp:cNvPr id="0" name=""/>
        <dsp:cNvSpPr/>
      </dsp:nvSpPr>
      <dsp:spPr>
        <a:xfrm>
          <a:off x="3141874" y="1526491"/>
          <a:ext cx="132445" cy="580238"/>
        </a:xfrm>
        <a:custGeom>
          <a:avLst/>
          <a:gdLst/>
          <a:ahLst/>
          <a:cxnLst/>
          <a:rect l="0" t="0" r="0" b="0"/>
          <a:pathLst>
            <a:path>
              <a:moveTo>
                <a:pt x="132445" y="0"/>
              </a:moveTo>
              <a:lnTo>
                <a:pt x="132445" y="580238"/>
              </a:lnTo>
              <a:lnTo>
                <a:pt x="0" y="58023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6F5CEEF-0737-43E2-9C1D-409967AB2953}">
      <dsp:nvSpPr>
        <dsp:cNvPr id="0" name=""/>
        <dsp:cNvSpPr/>
      </dsp:nvSpPr>
      <dsp:spPr>
        <a:xfrm>
          <a:off x="3905014" y="630906"/>
          <a:ext cx="132445" cy="580238"/>
        </a:xfrm>
        <a:custGeom>
          <a:avLst/>
          <a:gdLst/>
          <a:ahLst/>
          <a:cxnLst/>
          <a:rect l="0" t="0" r="0" b="0"/>
          <a:pathLst>
            <a:path>
              <a:moveTo>
                <a:pt x="132445" y="0"/>
              </a:moveTo>
              <a:lnTo>
                <a:pt x="132445" y="580238"/>
              </a:lnTo>
              <a:lnTo>
                <a:pt x="0" y="580238"/>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2073C-524E-4208-8D32-3CD12FB9C93F}">
      <dsp:nvSpPr>
        <dsp:cNvPr id="0" name=""/>
        <dsp:cNvSpPr/>
      </dsp:nvSpPr>
      <dsp:spPr>
        <a:xfrm>
          <a:off x="3406766" y="212"/>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Healthy Lifestyle </a:t>
          </a:r>
        </a:p>
      </dsp:txBody>
      <dsp:txXfrm>
        <a:off x="3406766" y="212"/>
        <a:ext cx="1261388" cy="630694"/>
      </dsp:txXfrm>
    </dsp:sp>
    <dsp:sp modelId="{4779F130-458D-453A-98D0-C5A76479B12E}">
      <dsp:nvSpPr>
        <dsp:cNvPr id="0" name=""/>
        <dsp:cNvSpPr/>
      </dsp:nvSpPr>
      <dsp:spPr>
        <a:xfrm>
          <a:off x="2643626" y="895797"/>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Physically active</a:t>
          </a:r>
          <a:endParaRPr lang="en-US" sz="2000" kern="1200" dirty="0"/>
        </a:p>
      </dsp:txBody>
      <dsp:txXfrm>
        <a:off x="2643626" y="895797"/>
        <a:ext cx="1261388" cy="630694"/>
      </dsp:txXfrm>
    </dsp:sp>
    <dsp:sp modelId="{134EFACE-440A-4063-998E-A1BB4A04CE1C}">
      <dsp:nvSpPr>
        <dsp:cNvPr id="0" name=""/>
        <dsp:cNvSpPr/>
      </dsp:nvSpPr>
      <dsp:spPr>
        <a:xfrm>
          <a:off x="1880486" y="1791383"/>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Exercise </a:t>
          </a:r>
          <a:endParaRPr lang="en-US" sz="2000" kern="1200" dirty="0"/>
        </a:p>
      </dsp:txBody>
      <dsp:txXfrm>
        <a:off x="1880486" y="1791383"/>
        <a:ext cx="1261388" cy="630694"/>
      </dsp:txXfrm>
    </dsp:sp>
    <dsp:sp modelId="{FD66BC28-4598-48C9-A15E-2AEA5978B5D1}">
      <dsp:nvSpPr>
        <dsp:cNvPr id="0" name=""/>
        <dsp:cNvSpPr/>
      </dsp:nvSpPr>
      <dsp:spPr>
        <a:xfrm>
          <a:off x="4933045" y="895797"/>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Diet</a:t>
          </a:r>
          <a:endParaRPr lang="en-US" sz="2000" kern="1200" dirty="0"/>
        </a:p>
      </dsp:txBody>
      <dsp:txXfrm>
        <a:off x="4933045" y="895797"/>
        <a:ext cx="1261388" cy="630694"/>
      </dsp:txXfrm>
    </dsp:sp>
    <dsp:sp modelId="{EBFAC9F3-6950-4621-9A78-C189226DA7D2}">
      <dsp:nvSpPr>
        <dsp:cNvPr id="0" name=""/>
        <dsp:cNvSpPr/>
      </dsp:nvSpPr>
      <dsp:spPr>
        <a:xfrm>
          <a:off x="4169905" y="1791383"/>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Complete Nutrition</a:t>
          </a:r>
          <a:endParaRPr lang="en-US" sz="2000" kern="1200" dirty="0"/>
        </a:p>
      </dsp:txBody>
      <dsp:txXfrm>
        <a:off x="4169905" y="1791383"/>
        <a:ext cx="1261388" cy="630694"/>
      </dsp:txXfrm>
    </dsp:sp>
    <dsp:sp modelId="{8BA9F056-34C8-443B-9E54-04A1E9EC0F3C}">
      <dsp:nvSpPr>
        <dsp:cNvPr id="0" name=""/>
        <dsp:cNvSpPr/>
      </dsp:nvSpPr>
      <dsp:spPr>
        <a:xfrm>
          <a:off x="6459325" y="1791383"/>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Healthy Diet</a:t>
          </a:r>
          <a:endParaRPr lang="en-US" sz="2000" kern="1200" dirty="0"/>
        </a:p>
      </dsp:txBody>
      <dsp:txXfrm>
        <a:off x="6459325" y="1791383"/>
        <a:ext cx="1261388" cy="630694"/>
      </dsp:txXfrm>
    </dsp:sp>
    <dsp:sp modelId="{82DAD198-8846-4BC1-967E-11C40384C181}">
      <dsp:nvSpPr>
        <dsp:cNvPr id="0" name=""/>
        <dsp:cNvSpPr/>
      </dsp:nvSpPr>
      <dsp:spPr>
        <a:xfrm>
          <a:off x="5696185" y="2686968"/>
          <a:ext cx="1261388" cy="630694"/>
        </a:xfrm>
        <a:prstGeom prst="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kern="1200" dirty="0" smtClean="0"/>
            <a:t>Intermittent Fasting</a:t>
          </a:r>
          <a:endParaRPr lang="en-US" sz="2000" kern="1200" dirty="0"/>
        </a:p>
      </dsp:txBody>
      <dsp:txXfrm>
        <a:off x="5696185" y="2686968"/>
        <a:ext cx="1261388" cy="63069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6/17/2019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6/17/2019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Intermittent Fasting </a:t>
            </a:r>
            <a:endParaRPr lang="en-US" dirty="0"/>
          </a:p>
        </p:txBody>
      </p:sp>
      <p:sp>
        <p:nvSpPr>
          <p:cNvPr id="3" name="Subtitle 2"/>
          <p:cNvSpPr>
            <a:spLocks noGrp="1"/>
          </p:cNvSpPr>
          <p:nvPr>
            <p:ph type="subTitle" idx="1"/>
          </p:nvPr>
        </p:nvSpPr>
        <p:spPr/>
        <p:txBody>
          <a:bodyPr>
            <a:normAutofit fontScale="55000" lnSpcReduction="20000"/>
          </a:bodyPr>
          <a:lstStyle/>
          <a:p>
            <a:r>
              <a:rPr lang="en-US" dirty="0" smtClean="0"/>
              <a:t>EN202-02</a:t>
            </a:r>
          </a:p>
          <a:p>
            <a:r>
              <a:rPr lang="en-US" dirty="0" smtClean="0"/>
              <a:t>Research </a:t>
            </a:r>
            <a:r>
              <a:rPr lang="en-US" dirty="0"/>
              <a:t>Portfolio </a:t>
            </a:r>
            <a:endParaRPr lang="en-US" dirty="0" smtClean="0"/>
          </a:p>
          <a:p>
            <a:r>
              <a:rPr lang="en-US" dirty="0" smtClean="0"/>
              <a:t>Aaron Paul V. Pamintuan</a:t>
            </a:r>
          </a:p>
          <a:p>
            <a:r>
              <a:rPr lang="en-US" dirty="0" smtClean="0"/>
              <a:t>Dr</a:t>
            </a:r>
            <a:r>
              <a:rPr lang="en-US" dirty="0"/>
              <a:t>. Kimberly </a:t>
            </a:r>
            <a:r>
              <a:rPr lang="en-US" dirty="0" smtClean="0"/>
              <a:t>Bunt-Anderson</a:t>
            </a:r>
          </a:p>
          <a:p>
            <a:r>
              <a:rPr lang="en-US" dirty="0" smtClean="0"/>
              <a:t> </a:t>
            </a:r>
            <a:r>
              <a:rPr lang="en-US" dirty="0"/>
              <a:t>Northern Marianas College </a:t>
            </a:r>
          </a:p>
        </p:txBody>
      </p:sp>
    </p:spTree>
    <p:extLst>
      <p:ext uri="{BB962C8B-B14F-4D97-AF65-F5344CB8AC3E}">
        <p14:creationId xmlns:p14="http://schemas.microsoft.com/office/powerpoint/2010/main" val="2146609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1" y="963083"/>
            <a:ext cx="9601196" cy="865718"/>
          </a:xfrm>
        </p:spPr>
        <p:txBody>
          <a:bodyPr/>
          <a:lstStyle/>
          <a:p>
            <a:r>
              <a:rPr lang="en-US" dirty="0" smtClean="0"/>
              <a:t>Findings </a:t>
            </a:r>
            <a:endParaRPr lang="en-US" dirty="0"/>
          </a:p>
        </p:txBody>
      </p:sp>
      <p:pic>
        <p:nvPicPr>
          <p:cNvPr id="5" name="Content Placeholder 4"/>
          <p:cNvPicPr>
            <a:picLocks noGrp="1" noChangeAspect="1"/>
          </p:cNvPicPr>
          <p:nvPr>
            <p:ph idx="1"/>
          </p:nvPr>
        </p:nvPicPr>
        <p:blipFill>
          <a:blip r:embed="rId2"/>
          <a:stretch>
            <a:fillRect/>
          </a:stretch>
        </p:blipFill>
        <p:spPr>
          <a:xfrm>
            <a:off x="1028699" y="3271832"/>
            <a:ext cx="5397689" cy="2100268"/>
          </a:xfrm>
          <a:prstGeom prst="rect">
            <a:avLst/>
          </a:prstGeom>
        </p:spPr>
      </p:pic>
      <p:pic>
        <p:nvPicPr>
          <p:cNvPr id="6" name="Picture 5"/>
          <p:cNvPicPr>
            <a:picLocks noChangeAspect="1"/>
          </p:cNvPicPr>
          <p:nvPr/>
        </p:nvPicPr>
        <p:blipFill>
          <a:blip r:embed="rId3"/>
          <a:stretch>
            <a:fillRect/>
          </a:stretch>
        </p:blipFill>
        <p:spPr>
          <a:xfrm>
            <a:off x="6753225" y="3117940"/>
            <a:ext cx="4233862" cy="2254160"/>
          </a:xfrm>
          <a:prstGeom prst="rect">
            <a:avLst/>
          </a:prstGeom>
        </p:spPr>
      </p:pic>
    </p:spTree>
    <p:extLst>
      <p:ext uri="{BB962C8B-B14F-4D97-AF65-F5344CB8AC3E}">
        <p14:creationId xmlns:p14="http://schemas.microsoft.com/office/powerpoint/2010/main" val="1709925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Notes</a:t>
            </a:r>
            <a:endParaRPr lang="en-US" dirty="0"/>
          </a:p>
        </p:txBody>
      </p:sp>
      <p:pic>
        <p:nvPicPr>
          <p:cNvPr id="4" name="Content Placeholder 3"/>
          <p:cNvPicPr>
            <a:picLocks noGrp="1" noChangeAspect="1"/>
          </p:cNvPicPr>
          <p:nvPr>
            <p:ph idx="1"/>
          </p:nvPr>
        </p:nvPicPr>
        <p:blipFill>
          <a:blip r:embed="rId2"/>
          <a:stretch>
            <a:fillRect/>
          </a:stretch>
        </p:blipFill>
        <p:spPr>
          <a:xfrm>
            <a:off x="3508666" y="2557463"/>
            <a:ext cx="5174667" cy="3317875"/>
          </a:xfrm>
          <a:prstGeom prst="rect">
            <a:avLst/>
          </a:prstGeom>
        </p:spPr>
      </p:pic>
    </p:spTree>
    <p:extLst>
      <p:ext uri="{BB962C8B-B14F-4D97-AF65-F5344CB8AC3E}">
        <p14:creationId xmlns:p14="http://schemas.microsoft.com/office/powerpoint/2010/main" val="2804559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Notes</a:t>
            </a:r>
            <a:endParaRPr lang="en-US" dirty="0"/>
          </a:p>
        </p:txBody>
      </p:sp>
      <p:pic>
        <p:nvPicPr>
          <p:cNvPr id="4" name="Content Placeholder 3"/>
          <p:cNvPicPr>
            <a:picLocks noGrp="1" noChangeAspect="1"/>
          </p:cNvPicPr>
          <p:nvPr>
            <p:ph idx="1"/>
          </p:nvPr>
        </p:nvPicPr>
        <p:blipFill>
          <a:blip r:embed="rId2"/>
          <a:stretch>
            <a:fillRect/>
          </a:stretch>
        </p:blipFill>
        <p:spPr>
          <a:xfrm>
            <a:off x="3529400" y="2557463"/>
            <a:ext cx="5133200" cy="3317875"/>
          </a:xfrm>
          <a:prstGeom prst="rect">
            <a:avLst/>
          </a:prstGeom>
        </p:spPr>
      </p:pic>
    </p:spTree>
    <p:extLst>
      <p:ext uri="{BB962C8B-B14F-4D97-AF65-F5344CB8AC3E}">
        <p14:creationId xmlns:p14="http://schemas.microsoft.com/office/powerpoint/2010/main" val="4248138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684743"/>
          </a:xfrm>
        </p:spPr>
        <p:txBody>
          <a:bodyPr>
            <a:normAutofit fontScale="90000"/>
          </a:bodyPr>
          <a:lstStyle/>
          <a:p>
            <a:r>
              <a:rPr lang="en-US" dirty="0" smtClean="0"/>
              <a:t>Reflection</a:t>
            </a:r>
            <a:endParaRPr lang="en-US" dirty="0"/>
          </a:p>
        </p:txBody>
      </p:sp>
      <p:pic>
        <p:nvPicPr>
          <p:cNvPr id="5" name="Content Placeholder 4"/>
          <p:cNvPicPr>
            <a:picLocks noGrp="1" noChangeAspect="1"/>
          </p:cNvPicPr>
          <p:nvPr>
            <p:ph idx="1"/>
          </p:nvPr>
        </p:nvPicPr>
        <p:blipFill>
          <a:blip r:embed="rId2"/>
          <a:stretch>
            <a:fillRect/>
          </a:stretch>
        </p:blipFill>
        <p:spPr>
          <a:xfrm>
            <a:off x="4384544" y="1709905"/>
            <a:ext cx="3395478" cy="4358619"/>
          </a:xfrm>
          <a:prstGeom prst="rect">
            <a:avLst/>
          </a:prstGeom>
        </p:spPr>
      </p:pic>
      <p:pic>
        <p:nvPicPr>
          <p:cNvPr id="4" name="Picture 3"/>
          <p:cNvPicPr>
            <a:picLocks noChangeAspect="1"/>
          </p:cNvPicPr>
          <p:nvPr/>
        </p:nvPicPr>
        <p:blipFill>
          <a:blip r:embed="rId3"/>
          <a:stretch>
            <a:fillRect/>
          </a:stretch>
        </p:blipFill>
        <p:spPr>
          <a:xfrm>
            <a:off x="714375" y="1666875"/>
            <a:ext cx="3429000" cy="4401649"/>
          </a:xfrm>
          <a:prstGeom prst="rect">
            <a:avLst/>
          </a:prstGeom>
        </p:spPr>
      </p:pic>
      <p:pic>
        <p:nvPicPr>
          <p:cNvPr id="6" name="Picture 5"/>
          <p:cNvPicPr>
            <a:picLocks noChangeAspect="1"/>
          </p:cNvPicPr>
          <p:nvPr/>
        </p:nvPicPr>
        <p:blipFill>
          <a:blip r:embed="rId4"/>
          <a:stretch>
            <a:fillRect/>
          </a:stretch>
        </p:blipFill>
        <p:spPr>
          <a:xfrm>
            <a:off x="8059699" y="1709905"/>
            <a:ext cx="3362828" cy="4358619"/>
          </a:xfrm>
          <a:prstGeom prst="rect">
            <a:avLst/>
          </a:prstGeom>
        </p:spPr>
      </p:pic>
    </p:spTree>
    <p:extLst>
      <p:ext uri="{BB962C8B-B14F-4D97-AF65-F5344CB8AC3E}">
        <p14:creationId xmlns:p14="http://schemas.microsoft.com/office/powerpoint/2010/main" val="28196530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2"/>
          <a:stretch>
            <a:fillRect/>
          </a:stretch>
        </p:blipFill>
        <p:spPr>
          <a:xfrm>
            <a:off x="1295402" y="2481263"/>
            <a:ext cx="2573678" cy="3317875"/>
          </a:xfrm>
          <a:prstGeom prst="rect">
            <a:avLst/>
          </a:prstGeom>
        </p:spPr>
      </p:pic>
      <p:pic>
        <p:nvPicPr>
          <p:cNvPr id="5" name="Picture 4"/>
          <p:cNvPicPr>
            <a:picLocks noChangeAspect="1"/>
          </p:cNvPicPr>
          <p:nvPr/>
        </p:nvPicPr>
        <p:blipFill>
          <a:blip r:embed="rId3"/>
          <a:stretch>
            <a:fillRect/>
          </a:stretch>
        </p:blipFill>
        <p:spPr>
          <a:xfrm>
            <a:off x="4352925" y="2481263"/>
            <a:ext cx="2633662" cy="3391551"/>
          </a:xfrm>
          <a:prstGeom prst="rect">
            <a:avLst/>
          </a:prstGeom>
        </p:spPr>
      </p:pic>
      <p:pic>
        <p:nvPicPr>
          <p:cNvPr id="6" name="Picture 5"/>
          <p:cNvPicPr>
            <a:picLocks noChangeAspect="1"/>
          </p:cNvPicPr>
          <p:nvPr/>
        </p:nvPicPr>
        <p:blipFill>
          <a:blip r:embed="rId4"/>
          <a:stretch>
            <a:fillRect/>
          </a:stretch>
        </p:blipFill>
        <p:spPr>
          <a:xfrm>
            <a:off x="7800975" y="2534486"/>
            <a:ext cx="2628900" cy="3412514"/>
          </a:xfrm>
          <a:prstGeom prst="rect">
            <a:avLst/>
          </a:prstGeom>
        </p:spPr>
      </p:pic>
    </p:spTree>
    <p:extLst>
      <p:ext uri="{BB962C8B-B14F-4D97-AF65-F5344CB8AC3E}">
        <p14:creationId xmlns:p14="http://schemas.microsoft.com/office/powerpoint/2010/main" val="10897962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2"/>
          <a:stretch>
            <a:fillRect/>
          </a:stretch>
        </p:blipFill>
        <p:spPr>
          <a:xfrm>
            <a:off x="1204681" y="2500313"/>
            <a:ext cx="2633894" cy="3410066"/>
          </a:xfrm>
          <a:prstGeom prst="rect">
            <a:avLst/>
          </a:prstGeom>
        </p:spPr>
      </p:pic>
      <p:pic>
        <p:nvPicPr>
          <p:cNvPr id="5" name="Picture 4"/>
          <p:cNvPicPr>
            <a:picLocks noChangeAspect="1"/>
          </p:cNvPicPr>
          <p:nvPr/>
        </p:nvPicPr>
        <p:blipFill>
          <a:blip r:embed="rId3"/>
          <a:stretch>
            <a:fillRect/>
          </a:stretch>
        </p:blipFill>
        <p:spPr>
          <a:xfrm>
            <a:off x="4210049" y="2500313"/>
            <a:ext cx="2695575" cy="3493779"/>
          </a:xfrm>
          <a:prstGeom prst="rect">
            <a:avLst/>
          </a:prstGeom>
        </p:spPr>
      </p:pic>
      <p:pic>
        <p:nvPicPr>
          <p:cNvPr id="6" name="Picture 5"/>
          <p:cNvPicPr>
            <a:picLocks noChangeAspect="1"/>
          </p:cNvPicPr>
          <p:nvPr/>
        </p:nvPicPr>
        <p:blipFill>
          <a:blip r:embed="rId4"/>
          <a:stretch>
            <a:fillRect/>
          </a:stretch>
        </p:blipFill>
        <p:spPr>
          <a:xfrm>
            <a:off x="7626431" y="2446028"/>
            <a:ext cx="2727243" cy="3548064"/>
          </a:xfrm>
          <a:prstGeom prst="rect">
            <a:avLst/>
          </a:prstGeom>
        </p:spPr>
      </p:pic>
    </p:spTree>
    <p:extLst>
      <p:ext uri="{BB962C8B-B14F-4D97-AF65-F5344CB8AC3E}">
        <p14:creationId xmlns:p14="http://schemas.microsoft.com/office/powerpoint/2010/main" val="37909371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2"/>
          <a:stretch>
            <a:fillRect/>
          </a:stretch>
        </p:blipFill>
        <p:spPr>
          <a:xfrm>
            <a:off x="1295402" y="2453009"/>
            <a:ext cx="2722014" cy="3517579"/>
          </a:xfrm>
          <a:prstGeom prst="rect">
            <a:avLst/>
          </a:prstGeom>
        </p:spPr>
      </p:pic>
      <p:pic>
        <p:nvPicPr>
          <p:cNvPr id="5" name="Picture 4"/>
          <p:cNvPicPr>
            <a:picLocks noChangeAspect="1"/>
          </p:cNvPicPr>
          <p:nvPr/>
        </p:nvPicPr>
        <p:blipFill>
          <a:blip r:embed="rId3"/>
          <a:stretch>
            <a:fillRect/>
          </a:stretch>
        </p:blipFill>
        <p:spPr>
          <a:xfrm>
            <a:off x="4344656" y="2453009"/>
            <a:ext cx="2799093" cy="3637468"/>
          </a:xfrm>
          <a:prstGeom prst="rect">
            <a:avLst/>
          </a:prstGeom>
        </p:spPr>
      </p:pic>
      <p:pic>
        <p:nvPicPr>
          <p:cNvPr id="6" name="Picture 5"/>
          <p:cNvPicPr>
            <a:picLocks noChangeAspect="1"/>
          </p:cNvPicPr>
          <p:nvPr/>
        </p:nvPicPr>
        <p:blipFill>
          <a:blip r:embed="rId4"/>
          <a:stretch>
            <a:fillRect/>
          </a:stretch>
        </p:blipFill>
        <p:spPr>
          <a:xfrm>
            <a:off x="7810501" y="2497444"/>
            <a:ext cx="2695574" cy="3473144"/>
          </a:xfrm>
          <a:prstGeom prst="rect">
            <a:avLst/>
          </a:prstGeom>
        </p:spPr>
      </p:pic>
    </p:spTree>
    <p:extLst>
      <p:ext uri="{BB962C8B-B14F-4D97-AF65-F5344CB8AC3E}">
        <p14:creationId xmlns:p14="http://schemas.microsoft.com/office/powerpoint/2010/main" val="38011370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2"/>
          <a:stretch>
            <a:fillRect/>
          </a:stretch>
        </p:blipFill>
        <p:spPr>
          <a:xfrm>
            <a:off x="1121966" y="2481263"/>
            <a:ext cx="2649934" cy="3413475"/>
          </a:xfrm>
          <a:prstGeom prst="rect">
            <a:avLst/>
          </a:prstGeom>
        </p:spPr>
      </p:pic>
      <p:pic>
        <p:nvPicPr>
          <p:cNvPr id="5" name="Picture 4"/>
          <p:cNvPicPr>
            <a:picLocks noChangeAspect="1"/>
          </p:cNvPicPr>
          <p:nvPr/>
        </p:nvPicPr>
        <p:blipFill>
          <a:blip r:embed="rId3"/>
          <a:stretch>
            <a:fillRect/>
          </a:stretch>
        </p:blipFill>
        <p:spPr>
          <a:xfrm>
            <a:off x="3952874" y="2481263"/>
            <a:ext cx="2676525" cy="3442166"/>
          </a:xfrm>
          <a:prstGeom prst="rect">
            <a:avLst/>
          </a:prstGeom>
        </p:spPr>
      </p:pic>
      <p:pic>
        <p:nvPicPr>
          <p:cNvPr id="6" name="Picture 5"/>
          <p:cNvPicPr>
            <a:picLocks noChangeAspect="1"/>
          </p:cNvPicPr>
          <p:nvPr/>
        </p:nvPicPr>
        <p:blipFill>
          <a:blip r:embed="rId4"/>
          <a:stretch>
            <a:fillRect/>
          </a:stretch>
        </p:blipFill>
        <p:spPr>
          <a:xfrm>
            <a:off x="7633104" y="2481263"/>
            <a:ext cx="2691996" cy="3495674"/>
          </a:xfrm>
          <a:prstGeom prst="rect">
            <a:avLst/>
          </a:prstGeom>
        </p:spPr>
      </p:pic>
    </p:spTree>
    <p:extLst>
      <p:ext uri="{BB962C8B-B14F-4D97-AF65-F5344CB8AC3E}">
        <p14:creationId xmlns:p14="http://schemas.microsoft.com/office/powerpoint/2010/main" val="20780825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Report</a:t>
            </a:r>
            <a:endParaRPr lang="en-US" dirty="0"/>
          </a:p>
        </p:txBody>
      </p:sp>
      <p:pic>
        <p:nvPicPr>
          <p:cNvPr id="4" name="Content Placeholder 3"/>
          <p:cNvPicPr>
            <a:picLocks noGrp="1" noChangeAspect="1"/>
          </p:cNvPicPr>
          <p:nvPr>
            <p:ph idx="1"/>
          </p:nvPr>
        </p:nvPicPr>
        <p:blipFill>
          <a:blip r:embed="rId2"/>
          <a:stretch>
            <a:fillRect/>
          </a:stretch>
        </p:blipFill>
        <p:spPr>
          <a:xfrm>
            <a:off x="1295402" y="2538413"/>
            <a:ext cx="2573045" cy="3317875"/>
          </a:xfrm>
          <a:prstGeom prst="rect">
            <a:avLst/>
          </a:prstGeom>
        </p:spPr>
      </p:pic>
      <p:pic>
        <p:nvPicPr>
          <p:cNvPr id="5" name="Picture 4"/>
          <p:cNvPicPr>
            <a:picLocks noChangeAspect="1"/>
          </p:cNvPicPr>
          <p:nvPr/>
        </p:nvPicPr>
        <p:blipFill>
          <a:blip r:embed="rId3"/>
          <a:stretch>
            <a:fillRect/>
          </a:stretch>
        </p:blipFill>
        <p:spPr>
          <a:xfrm>
            <a:off x="4438650" y="2538413"/>
            <a:ext cx="2662237" cy="3455107"/>
          </a:xfrm>
          <a:prstGeom prst="rect">
            <a:avLst/>
          </a:prstGeom>
        </p:spPr>
      </p:pic>
      <p:pic>
        <p:nvPicPr>
          <p:cNvPr id="6" name="Picture 5"/>
          <p:cNvPicPr>
            <a:picLocks noChangeAspect="1"/>
          </p:cNvPicPr>
          <p:nvPr/>
        </p:nvPicPr>
        <p:blipFill>
          <a:blip r:embed="rId4"/>
          <a:stretch>
            <a:fillRect/>
          </a:stretch>
        </p:blipFill>
        <p:spPr>
          <a:xfrm>
            <a:off x="7572376" y="2538413"/>
            <a:ext cx="2703802" cy="3435419"/>
          </a:xfrm>
          <a:prstGeom prst="rect">
            <a:avLst/>
          </a:prstGeom>
        </p:spPr>
      </p:pic>
    </p:spTree>
    <p:extLst>
      <p:ext uri="{BB962C8B-B14F-4D97-AF65-F5344CB8AC3E}">
        <p14:creationId xmlns:p14="http://schemas.microsoft.com/office/powerpoint/2010/main" val="1322376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Table of Contents </a:t>
            </a:r>
          </a:p>
        </p:txBody>
      </p:sp>
      <p:sp>
        <p:nvSpPr>
          <p:cNvPr id="3" name="Content Placeholder 2"/>
          <p:cNvSpPr>
            <a:spLocks noGrp="1"/>
          </p:cNvSpPr>
          <p:nvPr>
            <p:ph idx="1"/>
          </p:nvPr>
        </p:nvSpPr>
        <p:spPr/>
        <p:txBody>
          <a:bodyPr>
            <a:normAutofit lnSpcReduction="10000"/>
          </a:bodyPr>
          <a:lstStyle/>
          <a:p>
            <a:pPr marL="0" indent="0" algn="ctr">
              <a:buNone/>
            </a:pPr>
            <a:r>
              <a:rPr lang="en-US" dirty="0"/>
              <a:t>Abstract </a:t>
            </a:r>
            <a:endParaRPr lang="en-US" dirty="0" smtClean="0"/>
          </a:p>
          <a:p>
            <a:pPr marL="0" indent="0" algn="ctr">
              <a:buNone/>
            </a:pPr>
            <a:r>
              <a:rPr lang="en-US" dirty="0" smtClean="0"/>
              <a:t>Schedule </a:t>
            </a:r>
          </a:p>
          <a:p>
            <a:pPr marL="0" indent="0" algn="ctr">
              <a:buNone/>
            </a:pPr>
            <a:r>
              <a:rPr lang="en-US" dirty="0" smtClean="0"/>
              <a:t>Brainstorm </a:t>
            </a:r>
            <a:r>
              <a:rPr lang="en-US" dirty="0"/>
              <a:t>Process </a:t>
            </a:r>
            <a:endParaRPr lang="en-US" dirty="0" smtClean="0"/>
          </a:p>
          <a:p>
            <a:pPr marL="0" indent="0" algn="ctr">
              <a:buNone/>
            </a:pPr>
            <a:r>
              <a:rPr lang="en-US" dirty="0" smtClean="0"/>
              <a:t>Findings</a:t>
            </a:r>
          </a:p>
          <a:p>
            <a:pPr marL="0" indent="0" algn="ctr">
              <a:buNone/>
            </a:pPr>
            <a:r>
              <a:rPr lang="en-US" dirty="0" smtClean="0"/>
              <a:t>Reading Notes</a:t>
            </a:r>
          </a:p>
          <a:p>
            <a:pPr marL="0" indent="0" algn="ctr">
              <a:buNone/>
            </a:pPr>
            <a:r>
              <a:rPr lang="en-US" dirty="0" smtClean="0"/>
              <a:t>Reflection</a:t>
            </a:r>
          </a:p>
          <a:p>
            <a:pPr marL="0" indent="0" algn="ctr">
              <a:buNone/>
            </a:pPr>
            <a:r>
              <a:rPr lang="en-US" dirty="0" smtClean="0"/>
              <a:t> </a:t>
            </a:r>
            <a:r>
              <a:rPr lang="en-US" dirty="0"/>
              <a:t>Final Research Report</a:t>
            </a:r>
          </a:p>
        </p:txBody>
      </p:sp>
    </p:spTree>
    <p:extLst>
      <p:ext uri="{BB962C8B-B14F-4D97-AF65-F5344CB8AC3E}">
        <p14:creationId xmlns:p14="http://schemas.microsoft.com/office/powerpoint/2010/main" val="104488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Abstract</a:t>
            </a:r>
            <a:endParaRPr lang="en-US" dirty="0"/>
          </a:p>
        </p:txBody>
      </p:sp>
      <p:sp>
        <p:nvSpPr>
          <p:cNvPr id="3" name="Content Placeholder 2"/>
          <p:cNvSpPr>
            <a:spLocks noGrp="1"/>
          </p:cNvSpPr>
          <p:nvPr>
            <p:ph idx="1"/>
          </p:nvPr>
        </p:nvSpPr>
        <p:spPr/>
        <p:txBody>
          <a:bodyPr>
            <a:normAutofit fontScale="85000" lnSpcReduction="20000"/>
          </a:bodyPr>
          <a:lstStyle/>
          <a:p>
            <a:pPr marL="0" indent="0" algn="ctr">
              <a:buNone/>
            </a:pPr>
            <a:r>
              <a:rPr lang="en-US" dirty="0"/>
              <a:t>A student of Northern Marianas College located in Saipan, CNMI expresses an original 3 month study highlighting the practice of Intermittent Fasting in one’s lifestyle. Pamintuan wanted to inform the readers of the weight loss benefits associated with Intermittent Fasting while highlighting the different experiences from a variety of people with it. He had conducted a variety of methods to gather data. This includes handing out surveys, and conducting interviews and questionnaires. Through the data gathered over a 4 week period, Pamintuan have found that most people are not aware or are not practicing Intermittent Fasting. Although most people do not practice or are aware of Intermittent Fasting, people that did partake in Intermittent Fasting experienced results of weight loss while participating in a physically active lifestyle. The study is important because although not much people are aware of Intermittent Fasting, while being physically active, it quantitatively illustrates the weight loss benefits of incorporating Intermittent Fasting in one’s lifestyle.</a:t>
            </a:r>
          </a:p>
          <a:p>
            <a:pPr marL="0" indent="0" algn="ctr">
              <a:buNone/>
            </a:pPr>
            <a:endParaRPr lang="en-US" dirty="0"/>
          </a:p>
        </p:txBody>
      </p:sp>
    </p:spTree>
    <p:extLst>
      <p:ext uri="{BB962C8B-B14F-4D97-AF65-F5344CB8AC3E}">
        <p14:creationId xmlns:p14="http://schemas.microsoft.com/office/powerpoint/2010/main" val="42161773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238461"/>
              </p:ext>
            </p:extLst>
          </p:nvPr>
        </p:nvGraphicFramePr>
        <p:xfrm>
          <a:off x="1295400" y="2557461"/>
          <a:ext cx="9601200" cy="3386139"/>
        </p:xfrm>
        <a:graphic>
          <a:graphicData uri="http://schemas.openxmlformats.org/drawingml/2006/table">
            <a:tbl>
              <a:tblPr firstRow="1" bandRow="1">
                <a:tableStyleId>{5C22544A-7EE6-4342-B048-85BDC9FD1C3A}</a:tableStyleId>
              </a:tblPr>
              <a:tblGrid>
                <a:gridCol w="1600200"/>
                <a:gridCol w="1600200"/>
                <a:gridCol w="1600200"/>
                <a:gridCol w="1600200"/>
                <a:gridCol w="1600200"/>
                <a:gridCol w="1600200"/>
              </a:tblGrid>
              <a:tr h="1032170">
                <a:tc>
                  <a:txBody>
                    <a:bodyPr/>
                    <a:lstStyle/>
                    <a:p>
                      <a:endParaRPr lang="en-US" dirty="0" smtClean="0"/>
                    </a:p>
                    <a:p>
                      <a:r>
                        <a:rPr lang="en-US" dirty="0" smtClean="0"/>
                        <a:t>April 2 - 14</a:t>
                      </a:r>
                      <a:endParaRPr lang="en-US" dirty="0"/>
                    </a:p>
                  </a:txBody>
                  <a:tcPr/>
                </a:tc>
                <a:tc>
                  <a:txBody>
                    <a:bodyPr/>
                    <a:lstStyle/>
                    <a:p>
                      <a:endParaRPr lang="en-US" dirty="0" smtClean="0"/>
                    </a:p>
                    <a:p>
                      <a:r>
                        <a:rPr lang="en-US" dirty="0" smtClean="0"/>
                        <a:t>April</a:t>
                      </a:r>
                      <a:r>
                        <a:rPr lang="en-US" baseline="0" dirty="0" smtClean="0"/>
                        <a:t> 15</a:t>
                      </a:r>
                      <a:r>
                        <a:rPr lang="en-US" dirty="0" smtClean="0"/>
                        <a:t> - 19</a:t>
                      </a:r>
                      <a:endParaRPr lang="en-US" dirty="0"/>
                    </a:p>
                  </a:txBody>
                  <a:tcPr/>
                </a:tc>
                <a:tc>
                  <a:txBody>
                    <a:bodyPr/>
                    <a:lstStyle/>
                    <a:p>
                      <a:endParaRPr lang="en-US" dirty="0" smtClean="0"/>
                    </a:p>
                    <a:p>
                      <a:r>
                        <a:rPr lang="en-US" dirty="0" smtClean="0"/>
                        <a:t>April 20</a:t>
                      </a:r>
                      <a:r>
                        <a:rPr lang="en-US" baseline="0" dirty="0" smtClean="0"/>
                        <a:t> - 26</a:t>
                      </a:r>
                      <a:endParaRPr lang="en-US" dirty="0"/>
                    </a:p>
                  </a:txBody>
                  <a:tcPr/>
                </a:tc>
                <a:tc>
                  <a:txBody>
                    <a:bodyPr/>
                    <a:lstStyle/>
                    <a:p>
                      <a:endParaRPr lang="en-US" dirty="0" smtClean="0"/>
                    </a:p>
                    <a:p>
                      <a:r>
                        <a:rPr lang="en-US" sz="1600" dirty="0" smtClean="0"/>
                        <a:t>April 29 -</a:t>
                      </a:r>
                      <a:r>
                        <a:rPr lang="en-US" sz="1600" baseline="0" dirty="0" smtClean="0"/>
                        <a:t> May 3</a:t>
                      </a:r>
                      <a:endParaRPr lang="en-US" sz="1600" dirty="0" smtClean="0"/>
                    </a:p>
                    <a:p>
                      <a:endParaRPr lang="en-US" dirty="0"/>
                    </a:p>
                  </a:txBody>
                  <a:tcPr/>
                </a:tc>
                <a:tc>
                  <a:txBody>
                    <a:bodyPr/>
                    <a:lstStyle/>
                    <a:p>
                      <a:endParaRPr lang="en-US" dirty="0" smtClean="0"/>
                    </a:p>
                    <a:p>
                      <a:r>
                        <a:rPr lang="en-US" dirty="0" smtClean="0"/>
                        <a:t>May 13 - 17</a:t>
                      </a:r>
                      <a:endParaRPr lang="en-US" dirty="0"/>
                    </a:p>
                  </a:txBody>
                  <a:tcPr/>
                </a:tc>
                <a:tc>
                  <a:txBody>
                    <a:bodyPr/>
                    <a:lstStyle/>
                    <a:p>
                      <a:endParaRPr lang="en-US" dirty="0" smtClean="0"/>
                    </a:p>
                    <a:p>
                      <a:r>
                        <a:rPr lang="en-US" dirty="0" smtClean="0"/>
                        <a:t>May 6 - 10</a:t>
                      </a:r>
                      <a:endParaRPr lang="en-US" dirty="0"/>
                    </a:p>
                  </a:txBody>
                  <a:tcPr/>
                </a:tc>
              </a:tr>
              <a:tr h="2353969">
                <a:tc>
                  <a:txBody>
                    <a:bodyPr/>
                    <a:lstStyle/>
                    <a:p>
                      <a:r>
                        <a:rPr lang="en-US" b="1" dirty="0" smtClean="0"/>
                        <a:t>Decide on Research Topic</a:t>
                      </a:r>
                    </a:p>
                    <a:p>
                      <a:endParaRPr lang="en-US" b="1" dirty="0" smtClean="0"/>
                    </a:p>
                    <a:p>
                      <a:r>
                        <a:rPr lang="en-US" sz="1200" dirty="0" smtClean="0"/>
                        <a:t>Finding the best choice for topic</a:t>
                      </a:r>
                      <a:r>
                        <a:rPr lang="en-US" sz="1200" baseline="0" dirty="0" smtClean="0"/>
                        <a:t> </a:t>
                      </a:r>
                      <a:r>
                        <a:rPr lang="en-US" sz="1200" dirty="0" smtClean="0"/>
                        <a:t>based on the CNMI.</a:t>
                      </a:r>
                      <a:endParaRPr lang="en-US" sz="1200" b="0" dirty="0"/>
                    </a:p>
                  </a:txBody>
                  <a:tcPr/>
                </a:tc>
                <a:tc>
                  <a:txBody>
                    <a:bodyPr/>
                    <a:lstStyle/>
                    <a:p>
                      <a:r>
                        <a:rPr lang="en-US" b="1" dirty="0" smtClean="0"/>
                        <a:t>Background</a:t>
                      </a:r>
                      <a:r>
                        <a:rPr lang="en-US" b="1" baseline="0" dirty="0" smtClean="0"/>
                        <a:t> Essay</a:t>
                      </a:r>
                    </a:p>
                    <a:p>
                      <a:endParaRPr lang="en-US" b="1" baseline="0" dirty="0" smtClean="0"/>
                    </a:p>
                    <a:p>
                      <a:endParaRPr lang="en-US" sz="1200" b="0" baseline="0" dirty="0" smtClean="0"/>
                    </a:p>
                    <a:p>
                      <a:endParaRPr lang="en-US" sz="1200" b="0" baseline="0" dirty="0" smtClean="0"/>
                    </a:p>
                    <a:p>
                      <a:r>
                        <a:rPr lang="en-US" sz="1200" b="0" baseline="0" dirty="0" smtClean="0"/>
                        <a:t>Chose topic already and complete Essay 1</a:t>
                      </a:r>
                      <a:endParaRPr lang="en-US" b="1" baseline="0" dirty="0" smtClean="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Persuasive</a:t>
                      </a:r>
                      <a:r>
                        <a:rPr lang="en-US" b="1" baseline="0" dirty="0" smtClean="0"/>
                        <a:t> Research Proposal</a:t>
                      </a:r>
                      <a:endParaRPr lang="en-US" b="1" dirty="0" smtClean="0"/>
                    </a:p>
                    <a:p>
                      <a:endParaRPr lang="en-US" dirty="0" smtClean="0"/>
                    </a:p>
                    <a:p>
                      <a:r>
                        <a:rPr lang="en-US" sz="1200" b="0" dirty="0" smtClean="0"/>
                        <a:t>After</a:t>
                      </a:r>
                      <a:r>
                        <a:rPr lang="en-US" sz="1200" b="0" baseline="0" dirty="0" smtClean="0"/>
                        <a:t> completing Essay 1, start on Essay 2 and submit </a:t>
                      </a:r>
                      <a:endParaRPr lang="en-US" sz="1200" b="0" dirty="0" smtClean="0"/>
                    </a:p>
                  </a:txBody>
                  <a:tcPr/>
                </a:tc>
                <a:tc>
                  <a:txBody>
                    <a:bodyPr/>
                    <a:lstStyle/>
                    <a:p>
                      <a:r>
                        <a:rPr lang="en-US" b="1" dirty="0" smtClean="0"/>
                        <a:t>Pilot</a:t>
                      </a:r>
                      <a:r>
                        <a:rPr lang="en-US" b="1" baseline="0" dirty="0" smtClean="0"/>
                        <a:t> Survey Submission &amp; Essay 2</a:t>
                      </a:r>
                    </a:p>
                    <a:p>
                      <a:endParaRPr lang="en-US" b="1" baseline="0" dirty="0" smtClean="0"/>
                    </a:p>
                    <a:p>
                      <a:r>
                        <a:rPr lang="en-US" sz="1200" b="0" dirty="0" smtClean="0"/>
                        <a:t>Work</a:t>
                      </a:r>
                      <a:r>
                        <a:rPr lang="en-US" sz="1200" b="0" baseline="0" dirty="0" smtClean="0"/>
                        <a:t> on survey rough draft</a:t>
                      </a:r>
                      <a:endParaRPr lang="en-US" sz="1200" b="0" dirty="0"/>
                    </a:p>
                  </a:txBody>
                  <a:tcPr/>
                </a:tc>
                <a:tc>
                  <a:txBody>
                    <a:bodyPr/>
                    <a:lstStyle/>
                    <a:p>
                      <a:r>
                        <a:rPr lang="en-US" b="1" dirty="0" smtClean="0"/>
                        <a:t>Final Survey Submission </a:t>
                      </a:r>
                    </a:p>
                    <a:p>
                      <a:endParaRPr lang="en-US" b="1" dirty="0" smtClean="0"/>
                    </a:p>
                    <a:p>
                      <a:endParaRPr lang="en-US" b="1" dirty="0" smtClean="0"/>
                    </a:p>
                    <a:p>
                      <a:r>
                        <a:rPr lang="en-US" sz="1200" b="0" dirty="0" smtClean="0"/>
                        <a:t>Fix</a:t>
                      </a:r>
                      <a:r>
                        <a:rPr lang="en-US" sz="1200" b="0" baseline="0" dirty="0" smtClean="0"/>
                        <a:t> pilot survey and submit as final survey</a:t>
                      </a:r>
                      <a:endParaRPr lang="en-US" sz="1200" b="0" dirty="0" smtClean="0"/>
                    </a:p>
                  </a:txBody>
                  <a:tcPr/>
                </a:tc>
                <a:tc>
                  <a:txBody>
                    <a:bodyPr/>
                    <a:lstStyle/>
                    <a:p>
                      <a:r>
                        <a:rPr lang="en-US" b="1" dirty="0" smtClean="0"/>
                        <a:t>Process</a:t>
                      </a:r>
                      <a:r>
                        <a:rPr lang="en-US" b="1" baseline="0" dirty="0" smtClean="0"/>
                        <a:t> Essay Submission </a:t>
                      </a:r>
                    </a:p>
                    <a:p>
                      <a:endParaRPr lang="en-US" b="1" baseline="0" dirty="0" smtClean="0"/>
                    </a:p>
                    <a:p>
                      <a:endParaRPr lang="en-US" sz="1200" b="0" baseline="0" dirty="0" smtClean="0"/>
                    </a:p>
                    <a:p>
                      <a:endParaRPr lang="en-US" sz="1200" b="0" baseline="0" dirty="0" smtClean="0"/>
                    </a:p>
                    <a:p>
                      <a:r>
                        <a:rPr lang="en-US" sz="1200" b="0" baseline="0" dirty="0" smtClean="0"/>
                        <a:t>Complete Essay 3 and submit </a:t>
                      </a:r>
                      <a:endParaRPr lang="en-US" b="0" baseline="0" dirty="0" smtClean="0"/>
                    </a:p>
                  </a:txBody>
                  <a:tcPr/>
                </a:tc>
              </a:tr>
            </a:tbl>
          </a:graphicData>
        </a:graphic>
      </p:graphicFrame>
    </p:spTree>
    <p:extLst>
      <p:ext uri="{BB962C8B-B14F-4D97-AF65-F5344CB8AC3E}">
        <p14:creationId xmlns:p14="http://schemas.microsoft.com/office/powerpoint/2010/main" val="2671372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Schedule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053257888"/>
              </p:ext>
            </p:extLst>
          </p:nvPr>
        </p:nvGraphicFramePr>
        <p:xfrm>
          <a:off x="1295400" y="2557463"/>
          <a:ext cx="9601200" cy="3532922"/>
        </p:xfrm>
        <a:graphic>
          <a:graphicData uri="http://schemas.openxmlformats.org/drawingml/2006/table">
            <a:tbl>
              <a:tblPr firstRow="1" bandRow="1">
                <a:tableStyleId>{5C22544A-7EE6-4342-B048-85BDC9FD1C3A}</a:tableStyleId>
              </a:tblPr>
              <a:tblGrid>
                <a:gridCol w="1600200"/>
                <a:gridCol w="1600200"/>
                <a:gridCol w="1600200"/>
                <a:gridCol w="1600200"/>
                <a:gridCol w="1600200"/>
                <a:gridCol w="1600200"/>
              </a:tblGrid>
              <a:tr h="1064042">
                <a:tc>
                  <a:txBody>
                    <a:bodyPr/>
                    <a:lstStyle/>
                    <a:p>
                      <a:endParaRPr lang="en-US" dirty="0" smtClean="0"/>
                    </a:p>
                    <a:p>
                      <a:r>
                        <a:rPr lang="en-US" dirty="0" smtClean="0"/>
                        <a:t>May 13 - 17</a:t>
                      </a:r>
                      <a:endParaRPr lang="en-US" dirty="0"/>
                    </a:p>
                  </a:txBody>
                  <a:tcPr/>
                </a:tc>
                <a:tc>
                  <a:txBody>
                    <a:bodyPr/>
                    <a:lstStyle/>
                    <a:p>
                      <a:endParaRPr lang="en-US" dirty="0" smtClean="0"/>
                    </a:p>
                    <a:p>
                      <a:r>
                        <a:rPr lang="en-US" dirty="0" smtClean="0"/>
                        <a:t>May 20 - 24</a:t>
                      </a:r>
                      <a:endParaRPr lang="en-US" dirty="0"/>
                    </a:p>
                  </a:txBody>
                  <a:tcPr/>
                </a:tc>
                <a:tc>
                  <a:txBody>
                    <a:bodyPr/>
                    <a:lstStyle/>
                    <a:p>
                      <a:endParaRPr lang="en-US" dirty="0" smtClean="0"/>
                    </a:p>
                    <a:p>
                      <a:r>
                        <a:rPr lang="en-US" dirty="0" smtClean="0"/>
                        <a:t>May 27 - 31</a:t>
                      </a:r>
                      <a:endParaRPr lang="en-US" dirty="0"/>
                    </a:p>
                  </a:txBody>
                  <a:tcPr/>
                </a:tc>
                <a:tc>
                  <a:txBody>
                    <a:bodyPr/>
                    <a:lstStyle/>
                    <a:p>
                      <a:endParaRPr lang="en-US" dirty="0" smtClean="0"/>
                    </a:p>
                    <a:p>
                      <a:r>
                        <a:rPr lang="en-US" dirty="0" smtClean="0"/>
                        <a:t>June 3 - 7</a:t>
                      </a:r>
                      <a:endParaRPr lang="en-US" dirty="0"/>
                    </a:p>
                  </a:txBody>
                  <a:tcPr/>
                </a:tc>
                <a:tc>
                  <a:txBody>
                    <a:bodyPr/>
                    <a:lstStyle/>
                    <a:p>
                      <a:endParaRPr lang="en-US" dirty="0" smtClean="0"/>
                    </a:p>
                    <a:p>
                      <a:r>
                        <a:rPr lang="en-US" dirty="0" smtClean="0"/>
                        <a:t>June 10 -</a:t>
                      </a:r>
                      <a:r>
                        <a:rPr lang="en-US" baseline="0" dirty="0" smtClean="0"/>
                        <a:t> 14</a:t>
                      </a:r>
                      <a:endParaRPr lang="en-US" dirty="0"/>
                    </a:p>
                  </a:txBody>
                  <a:tcPr/>
                </a:tc>
                <a:tc>
                  <a:txBody>
                    <a:bodyPr/>
                    <a:lstStyle/>
                    <a:p>
                      <a:endParaRPr lang="en-US" dirty="0" smtClean="0"/>
                    </a:p>
                    <a:p>
                      <a:r>
                        <a:rPr lang="en-US" dirty="0" smtClean="0"/>
                        <a:t>June 14 - 17</a:t>
                      </a:r>
                      <a:endParaRPr lang="en-US" dirty="0"/>
                    </a:p>
                  </a:txBody>
                  <a:tcPr/>
                </a:tc>
              </a:tr>
              <a:tr h="2261937">
                <a:tc>
                  <a:txBody>
                    <a:bodyPr/>
                    <a:lstStyle/>
                    <a:p>
                      <a:r>
                        <a:rPr lang="en-US" b="1" dirty="0" smtClean="0"/>
                        <a:t>Letters</a:t>
                      </a:r>
                      <a:r>
                        <a:rPr lang="en-US" b="1" baseline="0" dirty="0" smtClean="0"/>
                        <a:t> to Expert </a:t>
                      </a:r>
                    </a:p>
                    <a:p>
                      <a:endParaRPr lang="en-US" b="1" baseline="0" dirty="0" smtClean="0"/>
                    </a:p>
                    <a:p>
                      <a:endParaRPr lang="en-US" b="1" baseline="0" dirty="0" smtClean="0"/>
                    </a:p>
                    <a:p>
                      <a:r>
                        <a:rPr lang="en-US" sz="1200" b="0" baseline="0" dirty="0" smtClean="0"/>
                        <a:t>Look for experts to interview and get data from</a:t>
                      </a:r>
                    </a:p>
                    <a:p>
                      <a:endParaRPr lang="en-US" b="1" baseline="0" dirty="0" smtClean="0"/>
                    </a:p>
                    <a:p>
                      <a:endParaRPr lang="en-US" b="1" baseline="0" dirty="0" smtClean="0"/>
                    </a:p>
                    <a:p>
                      <a:endParaRPr lang="en-US" sz="1200" b="1"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smtClean="0"/>
                        <a:t>Essay</a:t>
                      </a:r>
                      <a:r>
                        <a:rPr lang="en-US" b="1" baseline="0" dirty="0" smtClean="0"/>
                        <a:t> 4 Submission </a:t>
                      </a:r>
                      <a:endParaRPr lang="en-US" b="1" dirty="0" smtClean="0"/>
                    </a:p>
                    <a:p>
                      <a:endParaRPr lang="en-US" dirty="0" smtClean="0"/>
                    </a:p>
                    <a:p>
                      <a:endParaRPr lang="en-US" dirty="0" smtClean="0"/>
                    </a:p>
                    <a:p>
                      <a:r>
                        <a:rPr lang="en-US" sz="1200" dirty="0" smtClean="0"/>
                        <a:t>Complete descriptive</a:t>
                      </a:r>
                      <a:r>
                        <a:rPr lang="en-US" sz="1200" baseline="0" dirty="0" smtClean="0"/>
                        <a:t> essay and submit </a:t>
                      </a:r>
                      <a:endParaRPr lang="en-US" sz="1200" dirty="0"/>
                    </a:p>
                  </a:txBody>
                  <a:tcPr/>
                </a:tc>
                <a:tc>
                  <a:txBody>
                    <a:bodyPr/>
                    <a:lstStyle/>
                    <a:p>
                      <a:r>
                        <a:rPr lang="en-US" b="1" dirty="0" smtClean="0"/>
                        <a:t>Final Report</a:t>
                      </a:r>
                      <a:r>
                        <a:rPr lang="en-US" b="1" baseline="0" dirty="0" smtClean="0"/>
                        <a:t> &amp; Portfolio Brainstorm</a:t>
                      </a:r>
                    </a:p>
                    <a:p>
                      <a:endParaRPr lang="en-US" b="1" baseline="0" dirty="0" smtClean="0"/>
                    </a:p>
                    <a:p>
                      <a:r>
                        <a:rPr lang="en-US" sz="1200" b="0" baseline="0" dirty="0" smtClean="0"/>
                        <a:t>Make outline for final report and portfolio </a:t>
                      </a:r>
                      <a:endParaRPr lang="en-US" sz="1200" b="0" dirty="0"/>
                    </a:p>
                  </a:txBody>
                  <a:tcPr/>
                </a:tc>
                <a:tc>
                  <a:txBody>
                    <a:bodyPr/>
                    <a:lstStyle/>
                    <a:p>
                      <a:r>
                        <a:rPr lang="en-US" b="1" dirty="0" smtClean="0"/>
                        <a:t>Begin</a:t>
                      </a:r>
                      <a:r>
                        <a:rPr lang="en-US" b="1" baseline="0" dirty="0" smtClean="0"/>
                        <a:t> Final Report &amp;Portfolio </a:t>
                      </a:r>
                    </a:p>
                    <a:p>
                      <a:endParaRPr lang="en-US" b="1" baseline="0" dirty="0" smtClean="0"/>
                    </a:p>
                    <a:p>
                      <a:r>
                        <a:rPr lang="en-US" sz="1200" b="0" baseline="0" dirty="0" smtClean="0"/>
                        <a:t>Time to gather all data and start working on Final Report and Portfolio </a:t>
                      </a:r>
                      <a:endParaRPr lang="en-US" sz="1200" b="0" dirty="0"/>
                    </a:p>
                  </a:txBody>
                  <a:tcPr/>
                </a:tc>
                <a:tc>
                  <a:txBody>
                    <a:bodyPr/>
                    <a:lstStyle/>
                    <a:p>
                      <a:r>
                        <a:rPr lang="en-US" b="1" dirty="0" smtClean="0"/>
                        <a:t>Final</a:t>
                      </a:r>
                      <a:r>
                        <a:rPr lang="en-US" b="1" baseline="0" dirty="0" smtClean="0"/>
                        <a:t> Research Report </a:t>
                      </a:r>
                    </a:p>
                    <a:p>
                      <a:endParaRPr lang="en-US" b="1" baseline="0" dirty="0" smtClean="0"/>
                    </a:p>
                    <a:p>
                      <a:r>
                        <a:rPr lang="en-US" sz="1200" b="0" baseline="0" dirty="0" smtClean="0"/>
                        <a:t>Finalize Final Research Report and submit</a:t>
                      </a:r>
                      <a:endParaRPr lang="en-US" sz="1200" b="0" dirty="0"/>
                    </a:p>
                  </a:txBody>
                  <a:tcPr/>
                </a:tc>
                <a:tc>
                  <a:txBody>
                    <a:bodyPr/>
                    <a:lstStyle/>
                    <a:p>
                      <a:r>
                        <a:rPr lang="en-US" b="1" dirty="0" smtClean="0"/>
                        <a:t>Research</a:t>
                      </a:r>
                      <a:r>
                        <a:rPr lang="en-US" b="1" baseline="0" dirty="0" smtClean="0"/>
                        <a:t> Portfolio &amp; </a:t>
                      </a:r>
                      <a:r>
                        <a:rPr lang="en-US" b="1" baseline="0" dirty="0" err="1" smtClean="0"/>
                        <a:t>Weebly</a:t>
                      </a:r>
                      <a:r>
                        <a:rPr lang="en-US" b="1" baseline="0" dirty="0" smtClean="0"/>
                        <a:t> Site </a:t>
                      </a:r>
                    </a:p>
                    <a:p>
                      <a:endParaRPr lang="en-US" b="1" baseline="0" dirty="0" smtClean="0"/>
                    </a:p>
                    <a:p>
                      <a:r>
                        <a:rPr lang="en-US" sz="1200" b="0" baseline="0" dirty="0" smtClean="0"/>
                        <a:t>Time to work on Portfolio on </a:t>
                      </a:r>
                      <a:r>
                        <a:rPr lang="en-US" sz="1200" b="0" baseline="0" dirty="0" err="1" smtClean="0"/>
                        <a:t>Weebly</a:t>
                      </a:r>
                      <a:r>
                        <a:rPr lang="en-US" sz="1200" b="0" baseline="0" dirty="0" smtClean="0"/>
                        <a:t>. Complete before the Final Exams</a:t>
                      </a:r>
                      <a:endParaRPr lang="en-US" sz="1200" b="0" dirty="0"/>
                    </a:p>
                  </a:txBody>
                  <a:tcPr/>
                </a:tc>
              </a:tr>
            </a:tbl>
          </a:graphicData>
        </a:graphic>
      </p:graphicFrame>
    </p:spTree>
    <p:extLst>
      <p:ext uri="{BB962C8B-B14F-4D97-AF65-F5344CB8AC3E}">
        <p14:creationId xmlns:p14="http://schemas.microsoft.com/office/powerpoint/2010/main" val="18575011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Brainstorm Process</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426620839"/>
              </p:ext>
            </p:extLst>
          </p:nvPr>
        </p:nvGraphicFramePr>
        <p:xfrm>
          <a:off x="1295400" y="2557463"/>
          <a:ext cx="9601200" cy="33178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10" name="Straight Connector 9"/>
          <p:cNvCxnSpPr/>
          <p:nvPr/>
        </p:nvCxnSpPr>
        <p:spPr>
          <a:xfrm>
            <a:off x="6075947" y="4969042"/>
            <a:ext cx="0" cy="5534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6087979" y="5510463"/>
            <a:ext cx="1191126"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4753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2"/>
            <a:ext cx="9601196" cy="594005"/>
          </a:xfrm>
        </p:spPr>
        <p:txBody>
          <a:bodyPr>
            <a:normAutofit fontScale="90000"/>
          </a:bodyPr>
          <a:lstStyle/>
          <a:p>
            <a:r>
              <a:rPr lang="en-US" dirty="0" smtClean="0"/>
              <a:t>Findings </a:t>
            </a:r>
            <a:endParaRPr lang="en-US" dirty="0"/>
          </a:p>
        </p:txBody>
      </p:sp>
      <p:pic>
        <p:nvPicPr>
          <p:cNvPr id="4" name="Content Placeholder 3"/>
          <p:cNvPicPr>
            <a:picLocks noGrp="1" noChangeAspect="1"/>
          </p:cNvPicPr>
          <p:nvPr>
            <p:ph idx="1"/>
          </p:nvPr>
        </p:nvPicPr>
        <p:blipFill>
          <a:blip r:embed="rId2"/>
          <a:stretch>
            <a:fillRect/>
          </a:stretch>
        </p:blipFill>
        <p:spPr>
          <a:xfrm>
            <a:off x="3388895" y="1576137"/>
            <a:ext cx="5414210" cy="4489833"/>
          </a:xfrm>
          <a:prstGeom prst="rect">
            <a:avLst/>
          </a:prstGeom>
        </p:spPr>
      </p:pic>
    </p:spTree>
    <p:extLst>
      <p:ext uri="{BB962C8B-B14F-4D97-AF65-F5344CB8AC3E}">
        <p14:creationId xmlns:p14="http://schemas.microsoft.com/office/powerpoint/2010/main" val="4934675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694268"/>
          </a:xfrm>
        </p:spPr>
        <p:txBody>
          <a:bodyPr>
            <a:normAutofit fontScale="90000"/>
          </a:bodyPr>
          <a:lstStyle/>
          <a:p>
            <a:r>
              <a:rPr lang="en-US" dirty="0" smtClean="0"/>
              <a:t>Findings</a:t>
            </a:r>
            <a:endParaRPr lang="en-US" dirty="0"/>
          </a:p>
        </p:txBody>
      </p:sp>
      <p:pic>
        <p:nvPicPr>
          <p:cNvPr id="4" name="Content Placeholder 3"/>
          <p:cNvPicPr>
            <a:picLocks noGrp="1" noChangeAspect="1"/>
          </p:cNvPicPr>
          <p:nvPr>
            <p:ph idx="1"/>
          </p:nvPr>
        </p:nvPicPr>
        <p:blipFill>
          <a:blip r:embed="rId2"/>
          <a:stretch>
            <a:fillRect/>
          </a:stretch>
        </p:blipFill>
        <p:spPr>
          <a:xfrm>
            <a:off x="3379265" y="1676401"/>
            <a:ext cx="5433469" cy="4372187"/>
          </a:xfrm>
          <a:prstGeom prst="rect">
            <a:avLst/>
          </a:prstGeom>
        </p:spPr>
      </p:pic>
    </p:spTree>
    <p:extLst>
      <p:ext uri="{BB962C8B-B14F-4D97-AF65-F5344CB8AC3E}">
        <p14:creationId xmlns:p14="http://schemas.microsoft.com/office/powerpoint/2010/main" val="2383885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2" y="982133"/>
            <a:ext cx="9601196" cy="846668"/>
          </a:xfrm>
        </p:spPr>
        <p:txBody>
          <a:bodyPr/>
          <a:lstStyle/>
          <a:p>
            <a:r>
              <a:rPr lang="en-US" dirty="0" smtClean="0"/>
              <a:t>Findings</a:t>
            </a:r>
            <a:endParaRPr lang="en-US" dirty="0"/>
          </a:p>
        </p:txBody>
      </p:sp>
      <p:pic>
        <p:nvPicPr>
          <p:cNvPr id="4" name="Content Placeholder 3"/>
          <p:cNvPicPr>
            <a:picLocks noGrp="1" noChangeAspect="1"/>
          </p:cNvPicPr>
          <p:nvPr>
            <p:ph idx="1"/>
          </p:nvPr>
        </p:nvPicPr>
        <p:blipFill>
          <a:blip r:embed="rId2"/>
          <a:stretch>
            <a:fillRect/>
          </a:stretch>
        </p:blipFill>
        <p:spPr>
          <a:xfrm>
            <a:off x="3152775" y="1828801"/>
            <a:ext cx="5505825" cy="4242319"/>
          </a:xfrm>
          <a:prstGeom prst="rect">
            <a:avLst/>
          </a:prstGeom>
        </p:spPr>
      </p:pic>
    </p:spTree>
    <p:extLst>
      <p:ext uri="{BB962C8B-B14F-4D97-AF65-F5344CB8AC3E}">
        <p14:creationId xmlns:p14="http://schemas.microsoft.com/office/powerpoint/2010/main" val="114034689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641</TotalTime>
  <Words>435</Words>
  <Application>Microsoft Office PowerPoint</Application>
  <PresentationFormat>Widescreen</PresentationFormat>
  <Paragraphs>106</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Garamond</vt:lpstr>
      <vt:lpstr>Organic</vt:lpstr>
      <vt:lpstr>Intermittent Fasting </vt:lpstr>
      <vt:lpstr>Table of Contents </vt:lpstr>
      <vt:lpstr>Abstract</vt:lpstr>
      <vt:lpstr>Schedule</vt:lpstr>
      <vt:lpstr>Schedule </vt:lpstr>
      <vt:lpstr>Brainstorm Process</vt:lpstr>
      <vt:lpstr>Findings </vt:lpstr>
      <vt:lpstr>Findings</vt:lpstr>
      <vt:lpstr>Findings</vt:lpstr>
      <vt:lpstr>Findings </vt:lpstr>
      <vt:lpstr>Reading Notes</vt:lpstr>
      <vt:lpstr>Reading Notes</vt:lpstr>
      <vt:lpstr>Reflection</vt:lpstr>
      <vt:lpstr>Final Report</vt:lpstr>
      <vt:lpstr>Final Report</vt:lpstr>
      <vt:lpstr>Final Report</vt:lpstr>
      <vt:lpstr>Final Report</vt:lpstr>
      <vt:lpstr>Final Report</vt:lpstr>
    </vt:vector>
  </TitlesOfParts>
  <Company>diakov.net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Intermittent Fasting</dc:title>
  <dc:creator>RePack by Diakov</dc:creator>
  <cp:lastModifiedBy>RePack by Diakov</cp:lastModifiedBy>
  <cp:revision>18</cp:revision>
  <dcterms:created xsi:type="dcterms:W3CDTF">2019-06-17T10:38:36Z</dcterms:created>
  <dcterms:modified xsi:type="dcterms:W3CDTF">2019-06-17T21:19:44Z</dcterms:modified>
</cp:coreProperties>
</file>