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62436-310C-4CA0-894A-8FE400851E4C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15B4BA-4EFD-44CD-9D52-4A56356B7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ingtonpost.com/society-for-womens-health-research/why-dont-they-just-leave-_b_7957250.html" TargetMode="External"/><Relationship Id="rId2" Type="http://schemas.openxmlformats.org/officeDocument/2006/relationships/hyperlink" Target="https://www.saipantribune.com/index.php/59-domestic-violence-cases-14-involves-childr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1602787?seq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0"/>
            <a:ext cx="7406640" cy="1472184"/>
          </a:xfrm>
        </p:spPr>
        <p:txBody>
          <a:bodyPr/>
          <a:lstStyle/>
          <a:p>
            <a:r>
              <a:rPr lang="en-US" dirty="0" smtClean="0"/>
              <a:t>Domestic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7406640" cy="1752600"/>
          </a:xfrm>
        </p:spPr>
        <p:txBody>
          <a:bodyPr/>
          <a:lstStyle/>
          <a:p>
            <a:r>
              <a:rPr lang="en-US" dirty="0" smtClean="0"/>
              <a:t>Essay Proposal by: J.D. Reyes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main topic of my essay will be domestic violence.</a:t>
            </a:r>
          </a:p>
          <a:p>
            <a:pPr lvl="1"/>
            <a:r>
              <a:rPr lang="en-US" sz="4000" dirty="0" smtClean="0"/>
              <a:t>I will cover many aspects of domestic violence such as characteristics, statistics, and prevention methods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/>
          <a:lstStyle/>
          <a:p>
            <a:r>
              <a:rPr lang="en-US" dirty="0" smtClean="0"/>
              <a:t>Value of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657600" cy="4663440"/>
          </a:xfrm>
        </p:spPr>
        <p:txBody>
          <a:bodyPr/>
          <a:lstStyle/>
          <a:p>
            <a:r>
              <a:rPr lang="en-US" dirty="0" smtClean="0"/>
              <a:t>Domestic abuse is a very serious matter and in my research paper I will be able to bring light upon this concern and find ways to help and prevent this from happening.</a:t>
            </a:r>
            <a:endParaRPr lang="en-US" dirty="0"/>
          </a:p>
        </p:txBody>
      </p:sp>
      <p:pic>
        <p:nvPicPr>
          <p:cNvPr id="5" name="Content Placeholder 4" descr="Stop domestic violence log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52600"/>
            <a:ext cx="4038600" cy="3028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81534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What is Domestic Violence and why is it important to stop it?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124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Chose this as my primary question because my research paper will be based</a:t>
            </a:r>
          </a:p>
          <a:p>
            <a:r>
              <a:rPr lang="en-US" dirty="0" smtClean="0"/>
              <a:t>upon how to prevent this from happening.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households are affected by domestic abuse? Why is domestic abuse not being reported? How long does domestic abuse go on for before being reported?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I chose these questions as my secondary questions because they will go further into detail of the topic without straying too far away from the main question.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Persuasive Essay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Plan</a:t>
                      </a:r>
                      <a:endParaRPr lang="en-US" sz="36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Feb</a:t>
                      </a:r>
                      <a:r>
                        <a:rPr lang="en-US" sz="3600" baseline="0" dirty="0" smtClean="0"/>
                        <a:t> 5-8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draft research and writing</a:t>
                      </a:r>
                      <a:endParaRPr lang="en-US" sz="24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Feb. 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draft persuasive</a:t>
                      </a:r>
                      <a:r>
                        <a:rPr lang="en-US" sz="2400" baseline="0" dirty="0" smtClean="0"/>
                        <a:t> essay turn in</a:t>
                      </a:r>
                      <a:endParaRPr lang="en-US" sz="24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Feb.</a:t>
                      </a:r>
                      <a:r>
                        <a:rPr lang="en-US" sz="3600" baseline="0" dirty="0" smtClean="0"/>
                        <a:t> 12-16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Revision and</a:t>
                      </a:r>
                      <a:r>
                        <a:rPr lang="en-US" sz="2400" baseline="0" dirty="0" smtClean="0"/>
                        <a:t> editing of first draft</a:t>
                      </a:r>
                      <a:endParaRPr lang="en-US" sz="24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February 17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</a:t>
                      </a:r>
                      <a:r>
                        <a:rPr lang="en-US" sz="2400" baseline="0" dirty="0" smtClean="0"/>
                        <a:t> Draft Persuasive essay turn in</a:t>
                      </a:r>
                      <a:endParaRPr lang="en-US" sz="24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February 18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 </a:t>
                      </a:r>
                      <a:r>
                        <a:rPr lang="en-US" sz="2400" dirty="0" err="1" smtClean="0"/>
                        <a:t>PPt.</a:t>
                      </a:r>
                      <a:r>
                        <a:rPr lang="en-US" sz="2400" baseline="0" dirty="0" smtClean="0"/>
                        <a:t> Research proposal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articles and journals from Google Scholar, EBSCO, etc.</a:t>
            </a:r>
          </a:p>
          <a:p>
            <a:r>
              <a:rPr lang="en-US" dirty="0" smtClean="0"/>
              <a:t>First hand accounts from victims of domestic abuse</a:t>
            </a:r>
          </a:p>
          <a:p>
            <a:r>
              <a:rPr lang="en-US" dirty="0" smtClean="0"/>
              <a:t>Local and college library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(Thus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943088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Camacho, J. (2014, October 21). Of 59 domestic violence cases, 14 involve children. Retrieved February 06, 2018, from </a:t>
            </a:r>
            <a:r>
              <a:rPr lang="en-US" sz="1600" u="sng" dirty="0" smtClean="0">
                <a:hlinkClick r:id="rId2"/>
              </a:rPr>
              <a:t>https://www.saipantribune.com/index.php/59-domestic-violence-cases-14-involves-children/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Fisher</a:t>
            </a:r>
            <a:r>
              <a:rPr lang="en-US" sz="1600" dirty="0" smtClean="0"/>
              <a:t>, R. (2015, August 07). 'Why Don't They Just Leave?' Domestic Violence Goes Beyond Physical Abuse. Retrieved February 06, 2018, from </a:t>
            </a:r>
            <a:r>
              <a:rPr lang="en-US" sz="1600" u="sng" dirty="0" smtClean="0">
                <a:hlinkClick r:id="rId3"/>
              </a:rPr>
              <a:t>https://www.huffingtonpost.com/society-for-womens-health-research/why-dont-they-just-leave-_b_7957250.html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Massey-</a:t>
            </a:r>
            <a:r>
              <a:rPr lang="en-US" sz="1600" dirty="0" err="1" smtClean="0"/>
              <a:t>Hight</a:t>
            </a:r>
            <a:r>
              <a:rPr lang="en-US" sz="1600" dirty="0" smtClean="0"/>
              <a:t>, C. L. (2017). Characteristics of Domestic Violence: The Controversy over Age or is It Something Else? Youngstown State University, 1-38. Retrieved February 06, 2018.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Wolfe</a:t>
            </a:r>
            <a:r>
              <a:rPr lang="en-US" sz="1600" dirty="0" smtClean="0"/>
              <a:t>, D. A., &amp; Jaffe, P. G. (1999). Emerging Strategies in the Prevention of Domestic Violence [Abstract]. The Future of Children, 133. Retrieved February 06, 2018, from </a:t>
            </a:r>
            <a:r>
              <a:rPr lang="en-US" sz="1600" u="sng" dirty="0" smtClean="0">
                <a:hlinkClick r:id="rId4"/>
              </a:rPr>
              <a:t>http://www.jstor.org/stable/1602787?seq=1#page_scan_tab_contents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Breiding</a:t>
            </a:r>
            <a:r>
              <a:rPr lang="en-US" sz="1600" dirty="0" smtClean="0"/>
              <a:t>, M.J., Chen J., &amp; Black, M.C. (2014). Intimate Partner Violence in the  United States 2010. Atlanta, GA: National Center for Injury Prevention and Control,  Centers for Disease Control and Prevention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438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Domestic Abuse</vt:lpstr>
      <vt:lpstr>Main Topic</vt:lpstr>
      <vt:lpstr>Value of Topic</vt:lpstr>
      <vt:lpstr>Primary Question</vt:lpstr>
      <vt:lpstr>Secondary Question(s)</vt:lpstr>
      <vt:lpstr>Persuasive Essay Schedule</vt:lpstr>
      <vt:lpstr>Possible Data Collection</vt:lpstr>
      <vt:lpstr>Resources (Thus Far)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Abuse Prevention</dc:title>
  <dc:creator>Margarette Aldan</dc:creator>
  <cp:lastModifiedBy>Margarette Aldan</cp:lastModifiedBy>
  <cp:revision>2</cp:revision>
  <dcterms:created xsi:type="dcterms:W3CDTF">2018-02-04T12:57:11Z</dcterms:created>
  <dcterms:modified xsi:type="dcterms:W3CDTF">2018-02-18T13:10:17Z</dcterms:modified>
</cp:coreProperties>
</file>