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59" d="100"/>
          <a:sy n="59" d="100"/>
        </p:scale>
        <p:origin x="4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298728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BE0F31C-A8BE-415F-8119-322D52215247}"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173005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2715801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877239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235401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3526078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1450502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670900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4256963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3946018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1974186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BE0F31C-A8BE-415F-8119-322D52215247}"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3447885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BE0F31C-A8BE-415F-8119-322D52215247}" type="datetimeFigureOut">
              <a:rPr lang="en-US" smtClean="0"/>
              <a:t>12/5/2016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1108906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129557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2466991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BE0F31C-A8BE-415F-8119-322D52215247}" type="datetimeFigureOut">
              <a:rPr lang="en-US" smtClean="0"/>
              <a:t>12/5/2016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3896147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BE0F31C-A8BE-415F-8119-322D52215247}" type="datetimeFigureOut">
              <a:rPr lang="en-US" smtClean="0"/>
              <a:t>12/5/2016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309377-4B80-4142-8DC0-1E69D63DBBFC}" type="slidenum">
              <a:rPr lang="en-US" smtClean="0"/>
              <a:t>‹#›</a:t>
            </a:fld>
            <a:endParaRPr lang="en-US"/>
          </a:p>
        </p:txBody>
      </p:sp>
    </p:spTree>
    <p:extLst>
      <p:ext uri="{BB962C8B-B14F-4D97-AF65-F5344CB8AC3E}">
        <p14:creationId xmlns:p14="http://schemas.microsoft.com/office/powerpoint/2010/main" val="1247764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BE0F31C-A8BE-415F-8119-322D52215247}" type="datetimeFigureOut">
              <a:rPr lang="en-US" smtClean="0"/>
              <a:t>12/5/2016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B309377-4B80-4142-8DC0-1E69D63DBBFC}" type="slidenum">
              <a:rPr lang="en-US" smtClean="0"/>
              <a:t>‹#›</a:t>
            </a:fld>
            <a:endParaRPr lang="en-US"/>
          </a:p>
        </p:txBody>
      </p:sp>
    </p:spTree>
    <p:extLst>
      <p:ext uri="{BB962C8B-B14F-4D97-AF65-F5344CB8AC3E}">
        <p14:creationId xmlns:p14="http://schemas.microsoft.com/office/powerpoint/2010/main" val="250612805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ing.com/cr?IG=68D9149212E74822A3176D0205B5E61D&amp;CID=3235536A534B6E223A9A5AB4527A6F01&amp;rd=1&amp;h=B8K_SDe3fR2AcH7yXCdWnZZBxRwA11DgbRBaYX6gB_o&amp;v=1&amp;r=http://awoko.org/2009/06/22/corruption-%E2%80%93-definition-causes-and-how-to-stop-it/&amp;p=DevEx,5083.1" TargetMode="External"/><Relationship Id="rId2" Type="http://schemas.openxmlformats.org/officeDocument/2006/relationships/hyperlink" Target="http://www.mvariety.com/cnmi/cnmi-news/local/63136-cuc-nepotism-allegation-fals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Joshua </a:t>
            </a:r>
            <a:r>
              <a:rPr lang="en-US" dirty="0" err="1" smtClean="0"/>
              <a:t>Meneses</a:t>
            </a:r>
            <a:r>
              <a:rPr lang="en-US" dirty="0" smtClean="0"/>
              <a:t/>
            </a:r>
            <a:br>
              <a:rPr lang="en-US" dirty="0" smtClean="0"/>
            </a:br>
            <a:r>
              <a:rPr lang="en-US" dirty="0" smtClean="0"/>
              <a:t>Research Project</a:t>
            </a:r>
            <a:br>
              <a:rPr lang="en-US" dirty="0" smtClean="0"/>
            </a:br>
            <a:r>
              <a:rPr lang="en-US" dirty="0" smtClean="0"/>
              <a:t>EN202-01</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07339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t>
            </a:r>
            <a:endParaRPr lang="en-US" dirty="0"/>
          </a:p>
        </p:txBody>
      </p:sp>
      <p:sp>
        <p:nvSpPr>
          <p:cNvPr id="3" name="Content Placeholder 2"/>
          <p:cNvSpPr>
            <a:spLocks noGrp="1"/>
          </p:cNvSpPr>
          <p:nvPr>
            <p:ph idx="1"/>
          </p:nvPr>
        </p:nvSpPr>
        <p:spPr/>
        <p:txBody>
          <a:bodyPr/>
          <a:lstStyle/>
          <a:p>
            <a:r>
              <a:rPr lang="en-US" dirty="0" smtClean="0"/>
              <a:t>This specific topic was pretty difficult to talk about or dig in to due to its sensitivity without being seen in a negative or biased way</a:t>
            </a:r>
          </a:p>
          <a:p>
            <a:r>
              <a:rPr lang="en-US" dirty="0" smtClean="0"/>
              <a:t>But finding articles towards my topic was great! It was easy to find and it was very beneficial to my search.</a:t>
            </a:r>
          </a:p>
          <a:p>
            <a:r>
              <a:rPr lang="en-US" dirty="0" smtClean="0"/>
              <a:t>Interviews went well and was easily conducted and was able to get great information from them.</a:t>
            </a:r>
          </a:p>
          <a:p>
            <a:r>
              <a:rPr lang="en-US" dirty="0" smtClean="0"/>
              <a:t>Surveys was very easy to follow, understand, and answer.</a:t>
            </a:r>
            <a:endParaRPr lang="en-US" dirty="0"/>
          </a:p>
        </p:txBody>
      </p:sp>
    </p:spTree>
    <p:extLst>
      <p:ext uri="{BB962C8B-B14F-4D97-AF65-F5344CB8AC3E}">
        <p14:creationId xmlns:p14="http://schemas.microsoft.com/office/powerpoint/2010/main" val="93874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idx="1"/>
          </p:nvPr>
        </p:nvSpPr>
        <p:spPr/>
        <p:txBody>
          <a:bodyPr/>
          <a:lstStyle/>
          <a:p>
            <a:r>
              <a:rPr lang="en-US" dirty="0"/>
              <a:t> Anyways, as for me I felt that I had a hard time with finding the literature review. As it was mentioned a couple of times, due to how sensitive this topic is, people barley talk about it. With that being said, it means that there are barely academic studies on it. Yes I would find some studies on it, but most of them are non-academic instead of academic</a:t>
            </a:r>
          </a:p>
        </p:txBody>
      </p:sp>
    </p:spTree>
    <p:extLst>
      <p:ext uri="{BB962C8B-B14F-4D97-AF65-F5344CB8AC3E}">
        <p14:creationId xmlns:p14="http://schemas.microsoft.com/office/powerpoint/2010/main" val="3780260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Have Learned</a:t>
            </a:r>
            <a:endParaRPr lang="en-US" dirty="0"/>
          </a:p>
        </p:txBody>
      </p:sp>
      <p:sp>
        <p:nvSpPr>
          <p:cNvPr id="3" name="Content Placeholder 2"/>
          <p:cNvSpPr>
            <a:spLocks noGrp="1"/>
          </p:cNvSpPr>
          <p:nvPr>
            <p:ph idx="1"/>
          </p:nvPr>
        </p:nvSpPr>
        <p:spPr/>
        <p:txBody>
          <a:bodyPr/>
          <a:lstStyle/>
          <a:p>
            <a:r>
              <a:rPr lang="en-US" dirty="0"/>
              <a:t>Personally, I was not really satisfied with my results and data for my research. I felt like I could have done more. But I know I did my best and that is what matters the most.</a:t>
            </a:r>
            <a:br>
              <a:rPr lang="en-US" dirty="0"/>
            </a:br>
            <a:r>
              <a:rPr lang="en-US" dirty="0"/>
              <a:t>I felt that working with this specific topic was actually harder than I expected</a:t>
            </a:r>
            <a:r>
              <a:rPr lang="en-US"/>
              <a:t>. </a:t>
            </a:r>
            <a:endParaRPr lang="en-US" smtClean="0"/>
          </a:p>
          <a:p>
            <a:r>
              <a:rPr lang="en-US" smtClean="0"/>
              <a:t>had </a:t>
            </a:r>
            <a:r>
              <a:rPr lang="en-US" dirty="0"/>
              <a:t>my ups and downs but I eventually got through it by just simply following methodology and keeping I updated with the research paper so that I do not fall behind. It was such an amazing experience and it would be something that I would never forget. </a:t>
            </a:r>
          </a:p>
        </p:txBody>
      </p:sp>
    </p:spTree>
    <p:extLst>
      <p:ext uri="{BB962C8B-B14F-4D97-AF65-F5344CB8AC3E}">
        <p14:creationId xmlns:p14="http://schemas.microsoft.com/office/powerpoint/2010/main" val="1493901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a:t>
            </a:r>
            <a:endParaRPr lang="en-US" dirty="0"/>
          </a:p>
        </p:txBody>
      </p:sp>
      <p:sp>
        <p:nvSpPr>
          <p:cNvPr id="3" name="Content Placeholder 2"/>
          <p:cNvSpPr>
            <a:spLocks noGrp="1"/>
          </p:cNvSpPr>
          <p:nvPr>
            <p:ph idx="1"/>
          </p:nvPr>
        </p:nvSpPr>
        <p:spPr/>
        <p:txBody>
          <a:bodyPr>
            <a:normAutofit/>
          </a:bodyPr>
          <a:lstStyle/>
          <a:p>
            <a:r>
              <a:rPr lang="en-US" sz="4800" dirty="0" smtClean="0"/>
              <a:t>The CNMI’s government and its relation towards its economic and social structure</a:t>
            </a:r>
            <a:endParaRPr lang="en-US" sz="4800" dirty="0"/>
          </a:p>
        </p:txBody>
      </p:sp>
    </p:spTree>
    <p:extLst>
      <p:ext uri="{BB962C8B-B14F-4D97-AF65-F5344CB8AC3E}">
        <p14:creationId xmlns:p14="http://schemas.microsoft.com/office/powerpoint/2010/main" val="1831594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Question</a:t>
            </a:r>
            <a:endParaRPr lang="en-US" dirty="0"/>
          </a:p>
        </p:txBody>
      </p:sp>
      <p:sp>
        <p:nvSpPr>
          <p:cNvPr id="3" name="Content Placeholder 2"/>
          <p:cNvSpPr>
            <a:spLocks noGrp="1"/>
          </p:cNvSpPr>
          <p:nvPr>
            <p:ph idx="1"/>
          </p:nvPr>
        </p:nvSpPr>
        <p:spPr/>
        <p:txBody>
          <a:bodyPr>
            <a:normAutofit/>
          </a:bodyPr>
          <a:lstStyle/>
          <a:p>
            <a:r>
              <a:rPr lang="en-US" sz="4800" dirty="0" smtClean="0"/>
              <a:t>How has the government affected the social and economic structure of the CNMI?</a:t>
            </a:r>
          </a:p>
          <a:p>
            <a:endParaRPr lang="en-US" sz="4800" dirty="0"/>
          </a:p>
        </p:txBody>
      </p:sp>
    </p:spTree>
    <p:extLst>
      <p:ext uri="{BB962C8B-B14F-4D97-AF65-F5344CB8AC3E}">
        <p14:creationId xmlns:p14="http://schemas.microsoft.com/office/powerpoint/2010/main" val="365639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4000" dirty="0" smtClean="0"/>
              <a:t>Interviews</a:t>
            </a:r>
          </a:p>
          <a:p>
            <a:r>
              <a:rPr lang="en-US" sz="4000" dirty="0" smtClean="0"/>
              <a:t>Questionaries'</a:t>
            </a:r>
          </a:p>
          <a:p>
            <a:r>
              <a:rPr lang="en-US" sz="4000" dirty="0" smtClean="0"/>
              <a:t>Surveys</a:t>
            </a:r>
          </a:p>
          <a:p>
            <a:r>
              <a:rPr lang="en-US" sz="4000" dirty="0" smtClean="0"/>
              <a:t>Letter To Expert</a:t>
            </a:r>
          </a:p>
          <a:p>
            <a:r>
              <a:rPr lang="en-US" sz="4000" dirty="0" smtClean="0"/>
              <a:t>Literature Review</a:t>
            </a:r>
            <a:endParaRPr lang="en-US" sz="4000" dirty="0"/>
          </a:p>
        </p:txBody>
      </p:sp>
    </p:spTree>
    <p:extLst>
      <p:ext uri="{BB962C8B-B14F-4D97-AF65-F5344CB8AC3E}">
        <p14:creationId xmlns:p14="http://schemas.microsoft.com/office/powerpoint/2010/main" val="1485998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Interviews</a:t>
            </a:r>
            <a:endParaRPr lang="en-US" dirty="0"/>
          </a:p>
        </p:txBody>
      </p:sp>
      <p:sp>
        <p:nvSpPr>
          <p:cNvPr id="3" name="Content Placeholder 2"/>
          <p:cNvSpPr>
            <a:spLocks noGrp="1"/>
          </p:cNvSpPr>
          <p:nvPr>
            <p:ph idx="1"/>
          </p:nvPr>
        </p:nvSpPr>
        <p:spPr/>
        <p:txBody>
          <a:bodyPr>
            <a:normAutofit/>
          </a:bodyPr>
          <a:lstStyle/>
          <a:p>
            <a:r>
              <a:rPr lang="en-US" sz="4000" dirty="0" smtClean="0"/>
              <a:t>Was from 10-15 minutes</a:t>
            </a:r>
          </a:p>
          <a:p>
            <a:r>
              <a:rPr lang="en-US" sz="4000" dirty="0" smtClean="0"/>
              <a:t>2 locals</a:t>
            </a:r>
          </a:p>
          <a:p>
            <a:r>
              <a:rPr lang="en-US" sz="4000" dirty="0" smtClean="0"/>
              <a:t>2 non locals</a:t>
            </a:r>
            <a:endParaRPr lang="en-US" sz="4000" dirty="0"/>
          </a:p>
        </p:txBody>
      </p:sp>
    </p:spTree>
    <p:extLst>
      <p:ext uri="{BB962C8B-B14F-4D97-AF65-F5344CB8AC3E}">
        <p14:creationId xmlns:p14="http://schemas.microsoft.com/office/powerpoint/2010/main" val="39436887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Survey/Questionaries' </a:t>
            </a:r>
            <a:endParaRPr lang="en-US" dirty="0"/>
          </a:p>
        </p:txBody>
      </p:sp>
      <p:sp>
        <p:nvSpPr>
          <p:cNvPr id="3" name="Content Placeholder 2"/>
          <p:cNvSpPr>
            <a:spLocks noGrp="1"/>
          </p:cNvSpPr>
          <p:nvPr>
            <p:ph idx="1"/>
          </p:nvPr>
        </p:nvSpPr>
        <p:spPr/>
        <p:txBody>
          <a:bodyPr/>
          <a:lstStyle/>
          <a:p>
            <a:r>
              <a:rPr lang="en-US" dirty="0" smtClean="0"/>
              <a:t>Survey monkey</a:t>
            </a:r>
          </a:p>
          <a:p>
            <a:r>
              <a:rPr lang="en-US" dirty="0" smtClean="0"/>
              <a:t>Total of 14 Reponses</a:t>
            </a:r>
          </a:p>
          <a:p>
            <a:r>
              <a:rPr lang="en-US" dirty="0" smtClean="0"/>
              <a:t>Mostly being men and the other half women</a:t>
            </a:r>
          </a:p>
          <a:p>
            <a:r>
              <a:rPr lang="en-US" dirty="0" smtClean="0"/>
              <a:t>But were fairly balanced</a:t>
            </a:r>
          </a:p>
          <a:p>
            <a:endParaRPr lang="en-US" dirty="0"/>
          </a:p>
          <a:p>
            <a:r>
              <a:rPr lang="en-US" dirty="0" smtClean="0"/>
              <a:t>Continuing to grow need improvement: 57.14%</a:t>
            </a:r>
          </a:p>
          <a:p>
            <a:r>
              <a:rPr lang="en-US" dirty="0" smtClean="0"/>
              <a:t>Established: 42.16%</a:t>
            </a:r>
            <a:endParaRPr lang="en-US" dirty="0"/>
          </a:p>
        </p:txBody>
      </p:sp>
    </p:spTree>
    <p:extLst>
      <p:ext uri="{BB962C8B-B14F-4D97-AF65-F5344CB8AC3E}">
        <p14:creationId xmlns:p14="http://schemas.microsoft.com/office/powerpoint/2010/main" val="3463069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To Expert</a:t>
            </a:r>
            <a:br>
              <a:rPr lang="en-US" dirty="0" smtClean="0"/>
            </a:br>
            <a:endParaRPr lang="en-US" dirty="0"/>
          </a:p>
        </p:txBody>
      </p:sp>
      <p:sp>
        <p:nvSpPr>
          <p:cNvPr id="3" name="Content Placeholder 2"/>
          <p:cNvSpPr>
            <a:spLocks noGrp="1"/>
          </p:cNvSpPr>
          <p:nvPr>
            <p:ph idx="1"/>
          </p:nvPr>
        </p:nvSpPr>
        <p:spPr/>
        <p:txBody>
          <a:bodyPr/>
          <a:lstStyle/>
          <a:p>
            <a:r>
              <a:rPr lang="en-US" dirty="0" smtClean="0"/>
              <a:t>No Reponses at all</a:t>
            </a:r>
          </a:p>
          <a:p>
            <a:r>
              <a:rPr lang="en-US" dirty="0" smtClean="0"/>
              <a:t>Total of 3 letters sent</a:t>
            </a:r>
          </a:p>
          <a:p>
            <a:r>
              <a:rPr lang="en-US" dirty="0" smtClean="0"/>
              <a:t>Department Of Labor CNMI</a:t>
            </a:r>
          </a:p>
          <a:p>
            <a:r>
              <a:rPr lang="en-US" dirty="0" smtClean="0"/>
              <a:t>Department Of Labor of Hawaii</a:t>
            </a:r>
          </a:p>
          <a:p>
            <a:pPr marL="0" indent="0">
              <a:buNone/>
            </a:pPr>
            <a:endParaRPr lang="en-US" dirty="0" smtClean="0"/>
          </a:p>
          <a:p>
            <a:endParaRPr lang="en-US" dirty="0"/>
          </a:p>
        </p:txBody>
      </p:sp>
    </p:spTree>
    <p:extLst>
      <p:ext uri="{BB962C8B-B14F-4D97-AF65-F5344CB8AC3E}">
        <p14:creationId xmlns:p14="http://schemas.microsoft.com/office/powerpoint/2010/main" val="38500184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normAutofit fontScale="77500" lnSpcReduction="20000"/>
          </a:bodyPr>
          <a:lstStyle/>
          <a:p>
            <a:pPr lvl="0"/>
            <a:r>
              <a:rPr lang="en-US" b="1" dirty="0" err="1"/>
              <a:t>Todiño</a:t>
            </a:r>
            <a:r>
              <a:rPr lang="en-US" b="1" dirty="0"/>
              <a:t>, J. B. (2014, February 24). CUC: Nepotism allegation 'false' Retrieved December 01, 2016, from </a:t>
            </a:r>
            <a:r>
              <a:rPr lang="en-US" b="1" u="sng" dirty="0">
                <a:hlinkClick r:id="rId2"/>
              </a:rPr>
              <a:t>http://www.mvariety.com/cnmi/cnmi-news/local/63136-cuc-nepotism-allegation-false</a:t>
            </a:r>
            <a:endParaRPr lang="en-US" dirty="0"/>
          </a:p>
          <a:p>
            <a:pPr lvl="0"/>
            <a:r>
              <a:rPr lang="en-US" b="1" dirty="0"/>
              <a:t>Nadler and Schulman, J. (2006, June). Favoritism, Cronyism, and Nepotism. Retrieved December 01, 2016, from https://www.scu.edu/ethics/focus-areas/government-ethics/resources/what-is-government-ethics/favoritism-cronyism-and-nepotism/</a:t>
            </a:r>
            <a:endParaRPr lang="en-US" dirty="0"/>
          </a:p>
          <a:p>
            <a:pPr lvl="0"/>
            <a:r>
              <a:rPr lang="en-US" b="1" dirty="0"/>
              <a:t>CORRUPTION – DEFINITION, CAUSES AND HOW TO STOP IT « </a:t>
            </a:r>
            <a:r>
              <a:rPr lang="en-US" b="1" dirty="0" err="1"/>
              <a:t>Awoko</a:t>
            </a:r>
            <a:r>
              <a:rPr lang="en-US" b="1" dirty="0"/>
              <a:t> ... (</a:t>
            </a:r>
            <a:r>
              <a:rPr lang="en-US" b="1" dirty="0" err="1"/>
              <a:t>n.d.</a:t>
            </a:r>
            <a:r>
              <a:rPr lang="en-US" b="1" dirty="0"/>
              <a:t>). Retrieved December 1, 2016, from </a:t>
            </a:r>
            <a:r>
              <a:rPr lang="en-US" b="1" u="sng" dirty="0">
                <a:hlinkClick r:id="rId3"/>
              </a:rPr>
              <a:t>http://www.bing.com/cr?IG=68D9149212E74822A3176D0205B5E61D&amp;CID=3235536A534B6E223A9A5AB4527A6F01&amp;rd=1&amp;h=B8K_SDe3fR2AcH7yXCdWnZZBxRwA11DgbRBaYX6gB_o&amp;v=1&amp;r=http://awoko.org/2009/06/22/corruption-%E2%80%93-definition-causes-and-how-to-stop-it/&amp;p=DevEx,5083.1</a:t>
            </a:r>
            <a:endParaRPr lang="en-US" dirty="0"/>
          </a:p>
          <a:p>
            <a:pPr lvl="0"/>
            <a:r>
              <a:rPr lang="en-US" b="1" dirty="0"/>
              <a:t>Torre, F. D. (2015, March 27). ‘Crimes in the CNMI staggering’. Retrieved December 01, 2016, from http://www.saipantribune.com/index.php/crimes-in-the-cnmi-staggering/</a:t>
            </a:r>
            <a:endParaRPr lang="en-US" dirty="0"/>
          </a:p>
          <a:p>
            <a:r>
              <a:rPr lang="en-US" dirty="0"/>
              <a:t> </a:t>
            </a:r>
          </a:p>
          <a:p>
            <a:r>
              <a:rPr lang="en-US" dirty="0"/>
              <a:t> </a:t>
            </a:r>
          </a:p>
          <a:p>
            <a:endParaRPr lang="en-US" dirty="0"/>
          </a:p>
        </p:txBody>
      </p:sp>
    </p:spTree>
    <p:extLst>
      <p:ext uri="{BB962C8B-B14F-4D97-AF65-F5344CB8AC3E}">
        <p14:creationId xmlns:p14="http://schemas.microsoft.com/office/powerpoint/2010/main" val="1617635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Results/Findings</a:t>
            </a:r>
            <a:endParaRPr lang="en-US" dirty="0"/>
          </a:p>
        </p:txBody>
      </p:sp>
      <p:sp>
        <p:nvSpPr>
          <p:cNvPr id="3" name="Content Placeholder 2"/>
          <p:cNvSpPr>
            <a:spLocks noGrp="1"/>
          </p:cNvSpPr>
          <p:nvPr>
            <p:ph idx="1"/>
          </p:nvPr>
        </p:nvSpPr>
        <p:spPr/>
        <p:txBody>
          <a:bodyPr>
            <a:normAutofit lnSpcReduction="10000"/>
          </a:bodyPr>
          <a:lstStyle/>
          <a:p>
            <a:r>
              <a:rPr lang="en-US" dirty="0"/>
              <a:t>From all the research, surveys, letter to experts, interviews, questionnaires, and literature reviews, it is safe to say that the CNMI’s government system needs more improvement. From all the research it is proven that the government is doing a poor job with managing  nepotism, policing, and crimes which causes a drastic downfall to the CNMI’s social and economic structure</a:t>
            </a:r>
            <a:r>
              <a:rPr lang="en-US" dirty="0" smtClean="0"/>
              <a:t>.</a:t>
            </a:r>
          </a:p>
          <a:p>
            <a:r>
              <a:rPr lang="en-US" dirty="0" smtClean="0"/>
              <a:t>There </a:t>
            </a:r>
            <a:r>
              <a:rPr lang="en-US" dirty="0"/>
              <a:t>are a lot of people who are not satisfied with what the government has done for the community of the CNMI. The only similar response that was quite noticeable was the fact that everyone seemed to agree that they weren’t getting what they want or deserve as citizens of the CNMI</a:t>
            </a:r>
            <a:r>
              <a:rPr lang="en-US" dirty="0" smtClean="0"/>
              <a:t>. </a:t>
            </a:r>
            <a:r>
              <a:rPr lang="en-US" dirty="0"/>
              <a:t>. </a:t>
            </a:r>
            <a:endParaRPr lang="en-US" dirty="0" smtClean="0"/>
          </a:p>
          <a:p>
            <a:r>
              <a:rPr lang="en-US" dirty="0" smtClean="0"/>
              <a:t>Managing </a:t>
            </a:r>
            <a:r>
              <a:rPr lang="en-US" dirty="0"/>
              <a:t>nepotism, policing, and crimes would definitely be a major difference for a step to bigger and greater things for the CNMI.</a:t>
            </a:r>
          </a:p>
        </p:txBody>
      </p:sp>
    </p:spTree>
    <p:extLst>
      <p:ext uri="{BB962C8B-B14F-4D97-AF65-F5344CB8AC3E}">
        <p14:creationId xmlns:p14="http://schemas.microsoft.com/office/powerpoint/2010/main" val="4731801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31</TotalTime>
  <Words>498</Words>
  <Application>Microsoft Office PowerPoint</Application>
  <PresentationFormat>Widescreen</PresentationFormat>
  <Paragraphs>48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Century Gothic</vt:lpstr>
      <vt:lpstr>Wingdings 3</vt:lpstr>
      <vt:lpstr>Ion</vt:lpstr>
      <vt:lpstr>Joshua Meneses Research Project EN202-01</vt:lpstr>
      <vt:lpstr>Topic</vt:lpstr>
      <vt:lpstr>Research Question</vt:lpstr>
      <vt:lpstr>PowerPoint Presentation</vt:lpstr>
      <vt:lpstr>Interviews</vt:lpstr>
      <vt:lpstr>Survey/Questionaries' </vt:lpstr>
      <vt:lpstr>Letter To Expert </vt:lpstr>
      <vt:lpstr>Literature Review</vt:lpstr>
      <vt:lpstr>Results/Findings</vt:lpstr>
      <vt:lpstr>Strengths </vt:lpstr>
      <vt:lpstr>Weaknesses</vt:lpstr>
      <vt:lpstr>What I Have Learned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Joshua Meneses Research Project EN202-01</dc:title>
  <dc:creator>Vicorylie Quijano</dc:creator>
  <cp:lastModifiedBy>Vicorylie Quijano</cp:lastModifiedBy>
  <cp:revision>5</cp:revision>
  <dcterms:created xsi:type="dcterms:W3CDTF">2016-12-05T00:31:55Z</dcterms:created>
  <dcterms:modified xsi:type="dcterms:W3CDTF">2016-12-05T01:14:17Z</dcterms:modified>
</cp:coreProperties>
</file>