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8" r:id="rId2"/>
    <p:sldId id="260" r:id="rId3"/>
    <p:sldId id="259" r:id="rId4"/>
    <p:sldId id="261" r:id="rId5"/>
    <p:sldId id="256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D26D-3DDA-4F3C-8BE0-CA160B0969BB}" type="datetimeFigureOut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C4F33F-978E-4CC0-B130-87D8506B9A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D26D-3DDA-4F3C-8BE0-CA160B0969BB}" type="datetimeFigureOut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F33F-978E-4CC0-B130-87D8506B9A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BC4F33F-978E-4CC0-B130-87D8506B9A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D26D-3DDA-4F3C-8BE0-CA160B0969BB}" type="datetimeFigureOut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D26D-3DDA-4F3C-8BE0-CA160B0969BB}" type="datetimeFigureOut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BC4F33F-978E-4CC0-B130-87D8506B9A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D26D-3DDA-4F3C-8BE0-CA160B0969BB}" type="datetimeFigureOut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C4F33F-978E-4CC0-B130-87D8506B9A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839D26D-3DDA-4F3C-8BE0-CA160B0969BB}" type="datetimeFigureOut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4F33F-978E-4CC0-B130-87D8506B9A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D26D-3DDA-4F3C-8BE0-CA160B0969BB}" type="datetimeFigureOut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BC4F33F-978E-4CC0-B130-87D8506B9A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D26D-3DDA-4F3C-8BE0-CA160B0969BB}" type="datetimeFigureOut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BC4F33F-978E-4CC0-B130-87D8506B9A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D26D-3DDA-4F3C-8BE0-CA160B0969BB}" type="datetimeFigureOut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C4F33F-978E-4CC0-B130-87D8506B9A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C4F33F-978E-4CC0-B130-87D8506B9A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D26D-3DDA-4F3C-8BE0-CA160B0969BB}" type="datetimeFigureOut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BC4F33F-978E-4CC0-B130-87D8506B9A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839D26D-3DDA-4F3C-8BE0-CA160B0969BB}" type="datetimeFigureOut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839D26D-3DDA-4F3C-8BE0-CA160B0969BB}" type="datetimeFigureOut">
              <a:rPr lang="en-US" smtClean="0"/>
              <a:pPr/>
              <a:t>12/12/2013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C4F33F-978E-4CC0-B130-87D8506B9A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Juicing</a:t>
            </a:r>
            <a:endParaRPr lang="en-US" sz="4800" dirty="0"/>
          </a:p>
        </p:txBody>
      </p:sp>
      <p:pic>
        <p:nvPicPr>
          <p:cNvPr id="4" name="Content Placeholder 3" descr="juice_bpimg_700x20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42131" y="2133600"/>
            <a:ext cx="7839869" cy="31242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learned about Juicing</a:t>
            </a:r>
            <a:endParaRPr lang="en-US" dirty="0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11237" y="2840831"/>
            <a:ext cx="2619375" cy="1743075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Juicing is a great alternative for people who dislike eating fruits and vegetables.</a:t>
            </a:r>
          </a:p>
          <a:p>
            <a:r>
              <a:rPr lang="en-US" dirty="0" smtClean="0"/>
              <a:t>It cannot cure an autoimmune disease, but it can help people to manage their sickness.</a:t>
            </a:r>
          </a:p>
          <a:p>
            <a:r>
              <a:rPr lang="en-US" dirty="0" smtClean="0"/>
              <a:t>Eating whole fruits and vegetables is more recommended by health nutritionists, despite the ongoing debate.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learned about Academic Writing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Proper format for APA </a:t>
            </a:r>
          </a:p>
          <a:p>
            <a:endParaRPr lang="en-US" dirty="0" smtClean="0"/>
          </a:p>
          <a:p>
            <a:r>
              <a:rPr lang="en-US" dirty="0" smtClean="0"/>
              <a:t>Emphasis on APA citations</a:t>
            </a:r>
          </a:p>
          <a:p>
            <a:endParaRPr lang="en-US" dirty="0" smtClean="0"/>
          </a:p>
          <a:p>
            <a:r>
              <a:rPr lang="en-US" dirty="0" smtClean="0"/>
              <a:t>Conduct research for research papers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APA is not easy.</a:t>
            </a:r>
          </a:p>
          <a:p>
            <a:r>
              <a:rPr lang="en-US" dirty="0" smtClean="0"/>
              <a:t>I would like to get used to writing in APA format.</a:t>
            </a:r>
          </a:p>
          <a:p>
            <a:r>
              <a:rPr lang="en-US" dirty="0" smtClean="0"/>
              <a:t>I need work on my writing in general. It is a skill </a:t>
            </a:r>
            <a:r>
              <a:rPr lang="en-US" dirty="0" smtClean="0"/>
              <a:t>I have yet to master.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Although doctors say juicing cannot cure an autoimmune disease, a family member of mine was cured. She was suffering from an autoimmune disease since the age of 7. She is now 19.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Juicing?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5257800"/>
            <a:ext cx="7620000" cy="914400"/>
          </a:xfrm>
        </p:spPr>
        <p:txBody>
          <a:bodyPr/>
          <a:lstStyle/>
          <a:p>
            <a:r>
              <a:rPr lang="en-US" dirty="0" smtClean="0"/>
              <a:t>Juicing is the grinding of fruits and vegetables with industrial machine. </a:t>
            </a:r>
            <a:endParaRPr lang="en-US" dirty="0"/>
          </a:p>
        </p:txBody>
      </p:sp>
      <p:pic>
        <p:nvPicPr>
          <p:cNvPr id="7" name="Content Placeholder 6" descr="oscar_neo-re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600200"/>
            <a:ext cx="5024606" cy="334822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Juicing?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family member of mine suffered from rheumatoid arthritis, a type of autoimmune disease.</a:t>
            </a:r>
          </a:p>
          <a:p>
            <a:r>
              <a:rPr lang="en-US" dirty="0" smtClean="0"/>
              <a:t>People claimed that juicing may correct an autoimmune disease.</a:t>
            </a:r>
          </a:p>
          <a:p>
            <a:r>
              <a:rPr lang="en-US" dirty="0" smtClean="0"/>
              <a:t>I want to find out whether juicing could cure autoimmune diseases.</a:t>
            </a:r>
            <a:endParaRPr lang="en-US" dirty="0"/>
          </a:p>
        </p:txBody>
      </p:sp>
      <p:pic>
        <p:nvPicPr>
          <p:cNvPr id="5" name="Content Placeholder 4" descr="Juicing-woma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828800"/>
            <a:ext cx="4038600" cy="43434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&amp; Secondary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Primary Research Question: Is juicing healthier than eating whole fruits and vegetables?</a:t>
            </a:r>
          </a:p>
          <a:p>
            <a:endParaRPr lang="en-US" dirty="0" smtClean="0"/>
          </a:p>
          <a:p>
            <a:r>
              <a:rPr lang="en-US" dirty="0" smtClean="0"/>
              <a:t>Secondary Research Question: Can juicing cure health problems?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Juicing vs. Eating Fruits and Vegetables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          JUICING</a:t>
            </a:r>
          </a:p>
          <a:p>
            <a:r>
              <a:rPr lang="en-US" dirty="0" smtClean="0"/>
              <a:t>Removes most of the fiber from vegetables; makes juice less nutritious.</a:t>
            </a:r>
          </a:p>
          <a:p>
            <a:r>
              <a:rPr lang="en-US" dirty="0" smtClean="0"/>
              <a:t>Adding the pulp back into the juice will provide a small amount of fiber.</a:t>
            </a:r>
          </a:p>
          <a:p>
            <a:r>
              <a:rPr lang="en-US" dirty="0" smtClean="0"/>
              <a:t>Easier to digest.</a:t>
            </a:r>
          </a:p>
          <a:p>
            <a:r>
              <a:rPr lang="en-US" dirty="0" smtClean="0"/>
              <a:t>Fun way to get nutrients if you dislike fruits and vegetables.</a:t>
            </a:r>
          </a:p>
          <a:p>
            <a:r>
              <a:rPr lang="en-US" dirty="0" smtClean="0"/>
              <a:t>Quickly develops harmful bacteria, if not consumed right away.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        EATING whole fruits and vegetables</a:t>
            </a:r>
          </a:p>
          <a:p>
            <a:r>
              <a:rPr lang="en-US" dirty="0" smtClean="0"/>
              <a:t>Hard to fit in all of the recommended servings of vegetables.</a:t>
            </a:r>
          </a:p>
          <a:p>
            <a:r>
              <a:rPr lang="en-US" dirty="0" smtClean="0"/>
              <a:t>Not everyone likes to eat fruits and vegetables.</a:t>
            </a:r>
          </a:p>
          <a:p>
            <a:r>
              <a:rPr lang="en-US" dirty="0" smtClean="0"/>
              <a:t>Whole vegetables provide more nutrients overall.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whole fruits &amp; vegetables is healthier than juicing.</a:t>
            </a:r>
            <a:endParaRPr lang="en-US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0117" b="10117"/>
          <a:stretch>
            <a:fillRect/>
          </a:stretch>
        </p:blipFill>
        <p:spPr>
          <a:xfrm>
            <a:off x="3429000" y="1143000"/>
            <a:ext cx="4619625" cy="3359728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-Almost 100% of the original nutrient </a:t>
            </a:r>
            <a:r>
              <a:rPr lang="en-US" sz="2400" dirty="0" err="1" smtClean="0"/>
              <a:t>quanti</a:t>
            </a:r>
            <a:r>
              <a:rPr lang="en-US" sz="2400" dirty="0" smtClean="0"/>
              <a:t> </a:t>
            </a:r>
            <a:r>
              <a:rPr lang="en-US" sz="2400" dirty="0" err="1" smtClean="0"/>
              <a:t>ty</a:t>
            </a:r>
            <a:r>
              <a:rPr lang="en-US" sz="2400" dirty="0" smtClean="0"/>
              <a:t> ends up in the pulp, which juicers discard.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- Excessive juice intake can be dangerous for people with diabetes because juice is a concentrated source of calories, primarily sugar.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juicing cure health problems?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Based on research, juicing will not cure health problems (autoimmune diseases) in general, but will help people relieve and manage their sickness.</a:t>
            </a:r>
          </a:p>
          <a:p>
            <a:r>
              <a:rPr lang="en-US" dirty="0" smtClean="0"/>
              <a:t>Joe Cross, the man behind “Fat, Sick, and Nearly Dead”, a documentary  on Netflix , claimed that juicing helped him mange his sickness. It did not cure his sickness, but it did help him manage his sickness.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Internet (blogs, social media sites, health and wellness websites)</a:t>
            </a:r>
          </a:p>
          <a:p>
            <a:r>
              <a:rPr lang="en-US" dirty="0" smtClean="0"/>
              <a:t>Interviewed 2 family  members that are juicers</a:t>
            </a:r>
          </a:p>
          <a:p>
            <a:r>
              <a:rPr lang="en-US" dirty="0" smtClean="0"/>
              <a:t>Read “Juicing for Life”, written by 2 nutritionists.</a:t>
            </a:r>
          </a:p>
          <a:p>
            <a:r>
              <a:rPr lang="en-US" dirty="0" smtClean="0"/>
              <a:t>Pilot Survey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Dr. Frank </a:t>
            </a:r>
            <a:r>
              <a:rPr lang="en-US" dirty="0" err="1" smtClean="0"/>
              <a:t>Shallenberger</a:t>
            </a:r>
            <a:r>
              <a:rPr lang="en-US" dirty="0" smtClean="0"/>
              <a:t> believes that  juicing for a four to six weeks period may  begin the process of detoxification. He believes that detoxification could remove all toxicity in a person’s body.</a:t>
            </a:r>
          </a:p>
          <a:p>
            <a:r>
              <a:rPr lang="en-US" dirty="0" smtClean="0"/>
              <a:t>There is hope.</a:t>
            </a:r>
          </a:p>
          <a:p>
            <a:r>
              <a:rPr lang="en-US" dirty="0" smtClean="0"/>
              <a:t>It is not easy and quick to heal an autoimmune disease which is the reason why doctors say it is incurable.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104</TotalTime>
  <Words>555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Juicing</vt:lpstr>
      <vt:lpstr>What is Juicing?</vt:lpstr>
      <vt:lpstr>Why Juicing?</vt:lpstr>
      <vt:lpstr>Primary &amp; Secondary Question</vt:lpstr>
      <vt:lpstr>Juicing vs. Eating Fruits and Vegetables</vt:lpstr>
      <vt:lpstr>Eating whole fruits &amp; vegetables is healthier than juicing.</vt:lpstr>
      <vt:lpstr>Can juicing cure health problems?</vt:lpstr>
      <vt:lpstr>Research</vt:lpstr>
      <vt:lpstr>Ongoing Debate</vt:lpstr>
      <vt:lpstr>What I learned about Juicing</vt:lpstr>
      <vt:lpstr>What I learned about Academic Writing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 Owner</dc:creator>
  <cp:lastModifiedBy>PC Owner</cp:lastModifiedBy>
  <cp:revision>13</cp:revision>
  <dcterms:created xsi:type="dcterms:W3CDTF">2013-12-10T02:00:01Z</dcterms:created>
  <dcterms:modified xsi:type="dcterms:W3CDTF">2013-12-12T06:43:09Z</dcterms:modified>
</cp:coreProperties>
</file>