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4" y="-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711-82F0-475B-92B4-9CA327231C7F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55DA-D9BB-4410-A204-BE88DA30CEC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711-82F0-475B-92B4-9CA327231C7F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55DA-D9BB-4410-A204-BE88DA30C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711-82F0-475B-92B4-9CA327231C7F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55DA-D9BB-4410-A204-BE88DA30C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711-82F0-475B-92B4-9CA327231C7F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55DA-D9BB-4410-A204-BE88DA30C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711-82F0-475B-92B4-9CA327231C7F}" type="datetimeFigureOut">
              <a:rPr lang="en-US" smtClean="0"/>
              <a:t>2/19/18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55DA-D9BB-4410-A204-BE88DA30CE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711-82F0-475B-92B4-9CA327231C7F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55DA-D9BB-4410-A204-BE88DA30C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711-82F0-475B-92B4-9CA327231C7F}" type="datetimeFigureOut">
              <a:rPr lang="en-US" smtClean="0"/>
              <a:t>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55DA-D9BB-4410-A204-BE88DA30C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711-82F0-475B-92B4-9CA327231C7F}" type="datetimeFigureOut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55DA-D9BB-4410-A204-BE88DA30C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711-82F0-475B-92B4-9CA327231C7F}" type="datetimeFigureOut">
              <a:rPr lang="en-US" smtClean="0"/>
              <a:t>2/19/18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55DA-D9BB-4410-A204-BE88DA30CE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711-82F0-475B-92B4-9CA327231C7F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55DA-D9BB-4410-A204-BE88DA30CEC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6711-82F0-475B-92B4-9CA327231C7F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55DA-D9BB-4410-A204-BE88DA30CEC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B086711-82F0-475B-92B4-9CA327231C7F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7A55DA-D9BB-4410-A204-BE88DA30CEC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327" y="1143000"/>
            <a:ext cx="47244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some inconveniences caused by foreigners?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29200"/>
            <a:ext cx="8001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Krizel Manuzon</a:t>
            </a:r>
          </a:p>
          <a:p>
            <a:r>
              <a:rPr lang="en-US" dirty="0" smtClean="0"/>
              <a:t>EN101-ON01</a:t>
            </a:r>
          </a:p>
          <a:p>
            <a:r>
              <a:rPr lang="en-US" dirty="0" smtClean="0"/>
              <a:t>Dr. Kimberly Bunts-Anderson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0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birth tourism very common in the CNMI?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Gather information on the benefits of U.S. birthright.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Interview people who may have gone through birth tourism and do a survey on what causes parents to make this choice.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Research more on the commonness of birth tourism and how might foreigners learn about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9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Question #2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prevent tourists from being roa</a:t>
            </a:r>
            <a:r>
              <a:rPr lang="en-US" dirty="0" smtClean="0"/>
              <a:t>d hazards? 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Gather information on filed and reported complaints. 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Create a survey on how this affects pedestrians and other drivers.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Find more articles based on tourist driving.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86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pollution on historical sites affect the </a:t>
            </a:r>
            <a:r>
              <a:rPr lang="en-US" dirty="0" smtClean="0"/>
              <a:t>community?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Gather information on the amount of clean ups initiated.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Find out the maximum and minimum amount of debris collected from each clean up.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Get community information on how they feel about pollution on historical sites.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Create a list of solutions to pollution.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0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fix these issues that are initiated by foreigners, stricter rules and regulations need to be enforced. </a:t>
            </a:r>
          </a:p>
          <a:p>
            <a:r>
              <a:rPr lang="en-US" dirty="0" smtClean="0"/>
              <a:t>Women who are more than 7 months pregnant should not be allowed to travel on a plane. </a:t>
            </a:r>
          </a:p>
          <a:p>
            <a:r>
              <a:rPr lang="en-US" dirty="0" smtClean="0"/>
              <a:t>Tourists should be provided a handbook of how to drive on the roads in their own language for a clearer understanding. Also, the car rental shop should be responsible for any damages caused by their clients. </a:t>
            </a:r>
            <a:endParaRPr lang="en-US" dirty="0" smtClean="0"/>
          </a:p>
          <a:p>
            <a:r>
              <a:rPr lang="en-US" dirty="0" smtClean="0"/>
              <a:t>Trash bins, signs, and public restrooms should be provided at historical sites.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8587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642994"/>
              </p:ext>
            </p:extLst>
          </p:nvPr>
        </p:nvGraphicFramePr>
        <p:xfrm>
          <a:off x="457200" y="1905000"/>
          <a:ext cx="82296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</a:t>
                      </a:r>
                      <a:endParaRPr lang="en-US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dirty="0" smtClean="0"/>
                        <a:t>January 22-28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Topic</a:t>
                      </a:r>
                      <a:r>
                        <a:rPr lang="en-US" baseline="0" dirty="0" smtClean="0"/>
                        <a:t> &amp; Final Topic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January 29-February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r>
                        <a:rPr lang="en-US" baseline="0" dirty="0" smtClean="0"/>
                        <a:t> information on chosen topic &amp; find sources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r>
                        <a:rPr lang="en-US" baseline="0" dirty="0" smtClean="0"/>
                        <a:t> 5-11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</a:t>
                      </a:r>
                      <a:r>
                        <a:rPr lang="en-US" baseline="0" dirty="0" smtClean="0"/>
                        <a:t> a persuasive essay draft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12-16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 of final essay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17-18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 for final</a:t>
                      </a:r>
                      <a:r>
                        <a:rPr lang="en-US" baseline="0" dirty="0" smtClean="0"/>
                        <a:t> essay submission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00434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1658</TotalTime>
  <Words>331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What are some inconveniences caused by foreigners? </vt:lpstr>
      <vt:lpstr>Research Question #1</vt:lpstr>
      <vt:lpstr>Research Question #2 </vt:lpstr>
      <vt:lpstr>Research Question #3</vt:lpstr>
      <vt:lpstr>Solutions </vt:lpstr>
      <vt:lpstr>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Krizel V. Manuzon</dc:creator>
  <cp:lastModifiedBy>Vincent-Jesse Sablan</cp:lastModifiedBy>
  <cp:revision>15</cp:revision>
  <dcterms:created xsi:type="dcterms:W3CDTF">2018-02-17T02:05:41Z</dcterms:created>
  <dcterms:modified xsi:type="dcterms:W3CDTF">2018-02-19T07:17:56Z</dcterms:modified>
</cp:coreProperties>
</file>