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deathpenaltyinfo.org" TargetMode="External"/><Relationship Id="rId4" Type="http://schemas.openxmlformats.org/officeDocument/2006/relationships/hyperlink" Target="http://www.deathpenalty.procon.org" TargetMode="External"/><Relationship Id="rId5" Type="http://schemas.openxmlformats.org/officeDocument/2006/relationships/hyperlink" Target="http://www.amnesty.org.a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Relationship Id="rId4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Relationship Id="rId4" Type="http://schemas.openxmlformats.org/officeDocument/2006/relationships/image" Target="../media/image02.jpg"/><Relationship Id="rId5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jpg"/><Relationship Id="rId4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the World a Better Place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By: Bryce Maratita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“States with and Without Death Penalty” .</a:t>
            </a:r>
            <a:r>
              <a:rPr lang="en" sz="1200" u="sng">
                <a:latin typeface="Roboto Slab"/>
                <a:ea typeface="Roboto Slab"/>
                <a:cs typeface="Roboto Slab"/>
                <a:sym typeface="Roboto Slab"/>
              </a:rPr>
              <a:t>Death Penalty Information Center.   </a:t>
            </a: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7  May 2016. &lt;</a:t>
            </a:r>
            <a:r>
              <a:rPr lang="en" sz="12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http://www.deathpenaltyinfo.org</a:t>
            </a: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&gt;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“Should the Death Penalty be Allowed?” . </a:t>
            </a:r>
            <a:r>
              <a:rPr lang="en" sz="1200" u="sng">
                <a:latin typeface="Roboto Slab"/>
                <a:ea typeface="Roboto Slab"/>
                <a:cs typeface="Roboto Slab"/>
                <a:sym typeface="Roboto Slab"/>
              </a:rPr>
              <a:t>ProCon.org. </a:t>
            </a: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3 March 2014. &lt;</a:t>
            </a:r>
            <a:r>
              <a:rPr lang="en" sz="12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http://www.deathpenalty.procon.org</a:t>
            </a: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&gt;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Hayworth,Michael. “ 5 Reasons people think the world need Death Penalty”. </a:t>
            </a:r>
            <a:r>
              <a:rPr lang="en" sz="1200" u="sng">
                <a:latin typeface="Roboto Slab"/>
                <a:ea typeface="Roboto Slab"/>
                <a:cs typeface="Roboto Slab"/>
                <a:sym typeface="Roboto Slab"/>
              </a:rPr>
              <a:t>Amnesty International.</a:t>
            </a: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 &lt;</a:t>
            </a:r>
            <a:r>
              <a:rPr lang="en" sz="12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http://www.amnesty.org.au</a:t>
            </a: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&gt;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500500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make the world a better place?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57949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1676400"/>
            <a:ext cx="2000250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67250" y="1647825"/>
            <a:ext cx="2476500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Capital Punishment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296675" y="1351636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A.k.a Death Penalty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2019537"/>
            <a:ext cx="26289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7250" y="1705225"/>
            <a:ext cx="222885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57975" y="1866650"/>
            <a:ext cx="278130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Death Penalty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Also called Capital Punishment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Indicted when a Capital Offense occurs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6800" y="1414337"/>
            <a:ext cx="18859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Capital Offense 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Murder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Unlawful killing of a human being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Espionage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Spying to obtain political or military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information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2325" y="1280975"/>
            <a:ext cx="1962375" cy="153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4612" y="3102125"/>
            <a:ext cx="2733675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273850" y="172900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Treason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Betraying one’s country, overthrow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government or kill sovereign.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6587" y="1888587"/>
            <a:ext cx="2905125" cy="15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Reasons why Death Penalty should be implemented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Retribution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“Eye for an Eye”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Provides Justice for victims family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Criminals would fear our criminal justice system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Lower crime rates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Cost of execution vs imprisonment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States that allow and do not allow Death Penalty 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31 States with Death Penalty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19 States without Death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Penalty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7925" y="1489825"/>
            <a:ext cx="4151300" cy="307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must declare to all citizens that if you are willing to ruin a life/lives, you are willing to give up your own.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“ Eye for an eye”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