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12/10/2014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MARIANAS REUNIFICATION</a:t>
            </a:r>
            <a:endParaRPr lang="en-US" dirty="0"/>
          </a:p>
        </p:txBody>
      </p:sp>
      <p:sp>
        <p:nvSpPr>
          <p:cNvPr id="3" name="Subtitle 2"/>
          <p:cNvSpPr>
            <a:spLocks noGrp="1"/>
          </p:cNvSpPr>
          <p:nvPr>
            <p:ph type="subTitle" idx="1"/>
          </p:nvPr>
        </p:nvSpPr>
        <p:spPr/>
        <p:txBody>
          <a:bodyPr/>
          <a:lstStyle/>
          <a:p>
            <a:r>
              <a:rPr lang="en-US" dirty="0" smtClean="0"/>
              <a:t>Ramon C. HERRERA Jr.</a:t>
            </a:r>
          </a:p>
          <a:p>
            <a:r>
              <a:rPr lang="en-US" dirty="0" smtClean="0"/>
              <a:t>EN101-03</a:t>
            </a:r>
          </a:p>
          <a:p>
            <a:r>
              <a:rPr lang="en-US" dirty="0" smtClean="0"/>
              <a:t>Research essay presentation</a:t>
            </a:r>
          </a:p>
        </p:txBody>
      </p:sp>
    </p:spTree>
    <p:extLst>
      <p:ext uri="{BB962C8B-B14F-4D97-AF65-F5344CB8AC3E}">
        <p14:creationId xmlns:p14="http://schemas.microsoft.com/office/powerpoint/2010/main" val="373541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the people of </a:t>
            </a:r>
            <a:r>
              <a:rPr lang="en-US" dirty="0" err="1" smtClean="0"/>
              <a:t>saipan</a:t>
            </a:r>
            <a:r>
              <a:rPr lang="en-US" dirty="0" smtClean="0"/>
              <a:t> think about reunification?</a:t>
            </a:r>
            <a:endParaRPr lang="en-US" dirty="0"/>
          </a:p>
        </p:txBody>
      </p:sp>
      <p:sp>
        <p:nvSpPr>
          <p:cNvPr id="3" name="Content Placeholder 2"/>
          <p:cNvSpPr>
            <a:spLocks noGrp="1"/>
          </p:cNvSpPr>
          <p:nvPr>
            <p:ph idx="1"/>
          </p:nvPr>
        </p:nvSpPr>
        <p:spPr/>
        <p:txBody>
          <a:bodyPr/>
          <a:lstStyle/>
          <a:p>
            <a:r>
              <a:rPr lang="en-US" dirty="0" smtClean="0"/>
              <a:t>Based on the surveys that were done on the citizens of Saipan, it met my expectations in that most of them were either for or unsure on the topic of reunification.</a:t>
            </a:r>
          </a:p>
          <a:p>
            <a:r>
              <a:rPr lang="en-US" dirty="0" smtClean="0"/>
              <a:t>What surprised me is that there were a few “no’s”, but the ones who said no were locals. I believe this is due to the rivalry that has set between not just Guam and the NMI but all the Northern Mariana Islands.</a:t>
            </a:r>
          </a:p>
          <a:p>
            <a:r>
              <a:rPr lang="en-US" dirty="0" smtClean="0"/>
              <a:t>All in all, majority of the ones surveyed were positive or neutral towards reunification.</a:t>
            </a:r>
            <a:endParaRPr lang="en-US" dirty="0"/>
          </a:p>
        </p:txBody>
      </p:sp>
    </p:spTree>
    <p:extLst>
      <p:ext uri="{BB962C8B-B14F-4D97-AF65-F5344CB8AC3E}">
        <p14:creationId xmlns:p14="http://schemas.microsoft.com/office/powerpoint/2010/main" val="173326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pros and cons of reunification?</a:t>
            </a:r>
            <a:endParaRPr lang="en-US" dirty="0"/>
          </a:p>
        </p:txBody>
      </p:sp>
      <p:sp>
        <p:nvSpPr>
          <p:cNvPr id="3" name="Content Placeholder 2"/>
          <p:cNvSpPr>
            <a:spLocks noGrp="1"/>
          </p:cNvSpPr>
          <p:nvPr>
            <p:ph idx="1"/>
          </p:nvPr>
        </p:nvSpPr>
        <p:spPr/>
        <p:txBody>
          <a:bodyPr/>
          <a:lstStyle/>
          <a:p>
            <a:r>
              <a:rPr lang="en-US" dirty="0" smtClean="0"/>
              <a:t>From the information I got in an online article, some benefits include:</a:t>
            </a:r>
          </a:p>
          <a:p>
            <a:pPr lvl="1"/>
            <a:r>
              <a:rPr lang="en-US" dirty="0" smtClean="0"/>
              <a:t>Possibility of Statehood (becoming a U.S. state)</a:t>
            </a:r>
          </a:p>
          <a:p>
            <a:pPr lvl="1"/>
            <a:r>
              <a:rPr lang="en-US" dirty="0" smtClean="0"/>
              <a:t>Better communication between island businesses, boosting economy</a:t>
            </a:r>
          </a:p>
          <a:p>
            <a:pPr lvl="1"/>
            <a:r>
              <a:rPr lang="en-US" dirty="0" smtClean="0"/>
              <a:t>Less money spent on government due to a centralized government</a:t>
            </a:r>
            <a:endParaRPr lang="en-US" dirty="0"/>
          </a:p>
          <a:p>
            <a:r>
              <a:rPr lang="en-US" dirty="0" smtClean="0"/>
              <a:t>The only detriment to reunification is also a benefit. If the government were to centralize, some government officials from either the NMI or Guam will lose their jobs. </a:t>
            </a:r>
          </a:p>
        </p:txBody>
      </p:sp>
    </p:spTree>
    <p:extLst>
      <p:ext uri="{BB962C8B-B14F-4D97-AF65-F5344CB8AC3E}">
        <p14:creationId xmlns:p14="http://schemas.microsoft.com/office/powerpoint/2010/main" val="414374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Would reunification and ultimately statehood be possible in the near future?</a:t>
            </a:r>
            <a:endParaRPr lang="en-US" dirty="0"/>
          </a:p>
        </p:txBody>
      </p:sp>
      <p:sp>
        <p:nvSpPr>
          <p:cNvPr id="3" name="Content Placeholder 2"/>
          <p:cNvSpPr>
            <a:spLocks noGrp="1"/>
          </p:cNvSpPr>
          <p:nvPr>
            <p:ph idx="1"/>
          </p:nvPr>
        </p:nvSpPr>
        <p:spPr/>
        <p:txBody>
          <a:bodyPr/>
          <a:lstStyle/>
          <a:p>
            <a:r>
              <a:rPr lang="en-US" dirty="0" smtClean="0"/>
              <a:t>According to Samuel A. </a:t>
            </a:r>
            <a:r>
              <a:rPr lang="en-US" dirty="0" err="1" smtClean="0"/>
              <a:t>MacPhetres</a:t>
            </a:r>
            <a:r>
              <a:rPr lang="en-US" dirty="0" smtClean="0"/>
              <a:t>, reunification and statehood would be possible if reunification was seen in a more positive light. </a:t>
            </a:r>
          </a:p>
          <a:p>
            <a:r>
              <a:rPr lang="en-US" dirty="0" smtClean="0"/>
              <a:t>Ultimately, many think that government officials do not want to lose their jobs and this is the reason they reject any idea of reunification.</a:t>
            </a:r>
          </a:p>
        </p:txBody>
      </p:sp>
    </p:spTree>
    <p:extLst>
      <p:ext uri="{BB962C8B-B14F-4D97-AF65-F5344CB8AC3E}">
        <p14:creationId xmlns:p14="http://schemas.microsoft.com/office/powerpoint/2010/main" val="93232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Why does </a:t>
            </a:r>
            <a:r>
              <a:rPr lang="en-US" dirty="0" err="1" smtClean="0"/>
              <a:t>saipan</a:t>
            </a:r>
            <a:r>
              <a:rPr lang="en-US" dirty="0" smtClean="0"/>
              <a:t> not want to reunify or vice versa?</a:t>
            </a:r>
            <a:endParaRPr lang="en-US" dirty="0"/>
          </a:p>
        </p:txBody>
      </p:sp>
      <p:sp>
        <p:nvSpPr>
          <p:cNvPr id="3" name="Content Placeholder 2"/>
          <p:cNvSpPr>
            <a:spLocks noGrp="1"/>
          </p:cNvSpPr>
          <p:nvPr>
            <p:ph idx="1"/>
          </p:nvPr>
        </p:nvSpPr>
        <p:spPr/>
        <p:txBody>
          <a:bodyPr/>
          <a:lstStyle/>
          <a:p>
            <a:r>
              <a:rPr lang="en-US" dirty="0" smtClean="0"/>
              <a:t>According to the surveys I’ve done through “</a:t>
            </a:r>
            <a:r>
              <a:rPr lang="en-US" dirty="0" err="1" smtClean="0"/>
              <a:t>SurveyMonkey</a:t>
            </a:r>
            <a:r>
              <a:rPr lang="en-US" dirty="0" smtClean="0"/>
              <a:t>”, the citizens who answered believed that since we were separate entities, that reunification would be useless for the islands have become too different.</a:t>
            </a:r>
          </a:p>
          <a:p>
            <a:r>
              <a:rPr lang="en-US" dirty="0" smtClean="0"/>
              <a:t>I believe that the islands changing should be even more a reason that reunification should go through. The language of the </a:t>
            </a:r>
            <a:r>
              <a:rPr lang="en-US" dirty="0" err="1" smtClean="0"/>
              <a:t>Chamorros</a:t>
            </a:r>
            <a:r>
              <a:rPr lang="en-US" dirty="0" smtClean="0"/>
              <a:t> has changed. The Chamorro language between Guam and the NMI has different pronunciations now. </a:t>
            </a:r>
          </a:p>
          <a:p>
            <a:r>
              <a:rPr lang="en-US" dirty="0" smtClean="0"/>
              <a:t>Similarly to the other questions, government officials create a negative viewpoint on reunification due to the fact they may lose their jobs. This is obviously a selfish reason to reject reunification.</a:t>
            </a:r>
            <a:endParaRPr lang="en-US" dirty="0"/>
          </a:p>
        </p:txBody>
      </p:sp>
    </p:spTree>
    <p:extLst>
      <p:ext uri="{BB962C8B-B14F-4D97-AF65-F5344CB8AC3E}">
        <p14:creationId xmlns:p14="http://schemas.microsoft.com/office/powerpoint/2010/main" val="68203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According to both of the governors of the NMI and Guam, we still suffer from the same problems. These problems were discussed in a summit of various government officials of the Marianas, and they brought back up the idea of reunification. They believed that since we suffer similar problems, we must interact together more often to counter these problems.</a:t>
            </a:r>
          </a:p>
          <a:p>
            <a:endParaRPr lang="en-US" dirty="0"/>
          </a:p>
          <a:p>
            <a:pPr marL="0" indent="0" algn="ctr">
              <a:buNone/>
            </a:pPr>
            <a:r>
              <a:rPr lang="en-US" dirty="0" smtClean="0"/>
              <a:t>THANK YOU!</a:t>
            </a:r>
          </a:p>
        </p:txBody>
      </p:sp>
    </p:spTree>
    <p:extLst>
      <p:ext uri="{BB962C8B-B14F-4D97-AF65-F5344CB8AC3E}">
        <p14:creationId xmlns:p14="http://schemas.microsoft.com/office/powerpoint/2010/main" val="2308119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Celestial</Template>
  <TotalTime>26</TotalTime>
  <Words>448</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Celestial</vt:lpstr>
      <vt:lpstr>MARIANAS REUNIFICATION</vt:lpstr>
      <vt:lpstr>What do the people of saipan think about reunification?</vt:lpstr>
      <vt:lpstr>What are the pros and cons of reunification?</vt:lpstr>
      <vt:lpstr>Would reunification and ultimately statehood be possible in the near future?</vt:lpstr>
      <vt:lpstr>Why does saipan not want to reunify or vice versa?</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MARIANAS REUNIFICATION</dc:title>
  <dc:creator>Ramjaye Herrera</dc:creator>
  <cp:lastModifiedBy>Ramjaye Herrera</cp:lastModifiedBy>
  <cp:revision>3</cp:revision>
  <dcterms:created xsi:type="dcterms:W3CDTF">2014-12-10T00:44:52Z</dcterms:created>
  <dcterms:modified xsi:type="dcterms:W3CDTF">2014-12-10T01:11:26Z</dcterms:modified>
</cp:coreProperties>
</file>