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61" r:id="rId4"/>
    <p:sldId id="262" r:id="rId5"/>
    <p:sldId id="263" r:id="rId6"/>
    <p:sldId id="260" r:id="rId7"/>
    <p:sldId id="257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7B4E-AE96-402F-AD24-0D51618FE8D8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EC96F-F8A8-4243-873B-8A90966F2E8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7B4E-AE96-402F-AD24-0D51618FE8D8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EC96F-F8A8-4243-873B-8A90966F2E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7B4E-AE96-402F-AD24-0D51618FE8D8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EC96F-F8A8-4243-873B-8A90966F2E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7B4E-AE96-402F-AD24-0D51618FE8D8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EC96F-F8A8-4243-873B-8A90966F2E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7B4E-AE96-402F-AD24-0D51618FE8D8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59EC96F-F8A8-4243-873B-8A90966F2E8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7B4E-AE96-402F-AD24-0D51618FE8D8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EC96F-F8A8-4243-873B-8A90966F2E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7B4E-AE96-402F-AD24-0D51618FE8D8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EC96F-F8A8-4243-873B-8A90966F2E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7B4E-AE96-402F-AD24-0D51618FE8D8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EC96F-F8A8-4243-873B-8A90966F2E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7B4E-AE96-402F-AD24-0D51618FE8D8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EC96F-F8A8-4243-873B-8A90966F2E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7B4E-AE96-402F-AD24-0D51618FE8D8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EC96F-F8A8-4243-873B-8A90966F2E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7B4E-AE96-402F-AD24-0D51618FE8D8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EC96F-F8A8-4243-873B-8A90966F2E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0597B4E-AE96-402F-AD24-0D51618FE8D8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9EC96F-F8A8-4243-873B-8A90966F2E8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177/155989771559353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fortune.com/2018/04/20/colorado-marijuana-legalization-law-governor-hickenloope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3831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Marijuana vendors in the CNMI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7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200"/>
            <a:ext cx="9144000" cy="51683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THIS TOPIC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Majority of the people in Saipan want to smoke or have marijuana without going to jail.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Legalizing marijuana has been the “talk of the town” for a while now.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Everyone smokes it but doesn’t really know what it does besides getting you high and hungry.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863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ARE YOU FINDING YOUR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 4 academic resources:</a:t>
            </a:r>
          </a:p>
          <a:p>
            <a:pPr lvl="1"/>
            <a:r>
              <a:rPr lang="en-US" sz="1200" dirty="0" smtClean="0"/>
              <a:t>    Geiger-</a:t>
            </a:r>
            <a:r>
              <a:rPr lang="en-US" sz="1200" dirty="0" err="1" smtClean="0"/>
              <a:t>Oneto</a:t>
            </a:r>
            <a:r>
              <a:rPr lang="en-US" sz="1200" dirty="0"/>
              <a:t>, S., &amp; </a:t>
            </a:r>
            <a:r>
              <a:rPr lang="en-US" sz="1200" dirty="0" err="1"/>
              <a:t>Simkins</a:t>
            </a:r>
            <a:r>
              <a:rPr lang="en-US" sz="1200" dirty="0"/>
              <a:t>, T. (2017). A Social Identity Perspective on the Legalization of Marijuana in the United States: The Relative Importance of Status Insecurity and Group Membership. </a:t>
            </a:r>
            <a:r>
              <a:rPr lang="en-US" sz="1200" i="1" dirty="0"/>
              <a:t>AMA Marketing &amp; Public Policy Academic Conference Proceedings</a:t>
            </a:r>
            <a:r>
              <a:rPr lang="en-US" sz="1200" dirty="0"/>
              <a:t>, </a:t>
            </a:r>
            <a:r>
              <a:rPr lang="en-US" sz="1200" i="1" dirty="0"/>
              <a:t>27</a:t>
            </a:r>
            <a:r>
              <a:rPr lang="en-US" sz="1200" dirty="0"/>
              <a:t>, 28. Retrieved from http://search.ebscohost.com/login.aspx?direct=true&amp;db=buh&amp;AN=126288427&amp;site=ehost-live </a:t>
            </a:r>
            <a:endParaRPr lang="en-US" dirty="0" smtClean="0"/>
          </a:p>
          <a:p>
            <a:pPr lvl="1"/>
            <a:r>
              <a:rPr lang="en-US" sz="1200" dirty="0" smtClean="0"/>
              <a:t>    Greg </a:t>
            </a:r>
            <a:r>
              <a:rPr lang="en-US" sz="1200" dirty="0"/>
              <a:t>Allen. (2014). Entrepreneurs Buzzing Over Medical Marijuana In Florida. </a:t>
            </a:r>
            <a:r>
              <a:rPr lang="en-US" sz="1200" i="1" dirty="0"/>
              <a:t>All Things Considered (NPR)</a:t>
            </a:r>
            <a:r>
              <a:rPr lang="en-US" sz="1200" dirty="0"/>
              <a:t>. Retrieved from http://search.ebscohost.com/login.aspx?direct=true&amp;db=n5h&amp;AN=6XN201406162116&amp;site=ehost-live </a:t>
            </a:r>
            <a:endParaRPr lang="en-US" sz="1200" dirty="0" smtClean="0"/>
          </a:p>
          <a:p>
            <a:pPr lvl="1"/>
            <a:r>
              <a:rPr lang="en-US" sz="1100" dirty="0" smtClean="0"/>
              <a:t>     Shuman</a:t>
            </a:r>
            <a:r>
              <a:rPr lang="en-US" sz="1100" dirty="0"/>
              <a:t>, J., Hill, K. P., Saxon, A. J., &amp; Levin, F. R. (2015). Controversies in Marijuana Legalization. </a:t>
            </a:r>
            <a:r>
              <a:rPr lang="en-US" sz="1100" i="1" dirty="0"/>
              <a:t>MD Conference Express</a:t>
            </a:r>
            <a:r>
              <a:rPr lang="en-US" sz="1100" dirty="0"/>
              <a:t>, </a:t>
            </a:r>
            <a:r>
              <a:rPr lang="en-US" sz="1100" i="1" dirty="0"/>
              <a:t>15</a:t>
            </a:r>
            <a:r>
              <a:rPr lang="en-US" sz="1100" dirty="0"/>
              <a:t>(11), 12–14. </a:t>
            </a:r>
            <a:r>
              <a:rPr lang="en-US" sz="1100" u="sng" dirty="0">
                <a:hlinkClick r:id="rId2"/>
              </a:rPr>
              <a:t>https://</a:t>
            </a:r>
            <a:r>
              <a:rPr lang="en-US" sz="1100" u="sng" dirty="0" smtClean="0">
                <a:hlinkClick r:id="rId2"/>
              </a:rPr>
              <a:t>doi.org/10.1177/1559897715593535</a:t>
            </a:r>
            <a:endParaRPr lang="en-US" sz="1200" dirty="0"/>
          </a:p>
          <a:p>
            <a:pPr lvl="1"/>
            <a:r>
              <a:rPr lang="en-US" sz="1200" dirty="0"/>
              <a:t> </a:t>
            </a:r>
            <a:r>
              <a:rPr lang="en-US" sz="1200" dirty="0" smtClean="0"/>
              <a:t>    SUSAN </a:t>
            </a:r>
            <a:r>
              <a:rPr lang="en-US" sz="1200" dirty="0"/>
              <a:t>HAIGH - Associated Press. (2016). </a:t>
            </a:r>
            <a:r>
              <a:rPr lang="en-US" sz="1200" i="1" dirty="0"/>
              <a:t>Advocates hoping to keep pot legalization issue alive</a:t>
            </a:r>
            <a:r>
              <a:rPr lang="en-US" sz="1200" dirty="0"/>
              <a:t>. </a:t>
            </a:r>
            <a:r>
              <a:rPr lang="en-US" sz="1200" i="1" dirty="0"/>
              <a:t>AP Regional State Report - Connecticut</a:t>
            </a:r>
            <a:r>
              <a:rPr lang="en-US" sz="1200" dirty="0"/>
              <a:t>. Associated Press DBA Press Association. Retrieved from http://search.ebscohost.com/login.aspx?direct=true&amp;db=n5h&amp;AN=AP20f1ec499aa94f79995989faea273c7e&amp;site=ehost-live</a:t>
            </a:r>
            <a:endParaRPr lang="en-US" sz="1200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0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…Continue…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And 4 non-academic </a:t>
            </a:r>
            <a:r>
              <a:rPr lang="en-US" dirty="0" smtClean="0"/>
              <a:t>resources:</a:t>
            </a:r>
          </a:p>
          <a:p>
            <a:pPr lvl="1"/>
            <a:r>
              <a:rPr lang="en-US" sz="1600" dirty="0" smtClean="0"/>
              <a:t>     N.A </a:t>
            </a:r>
            <a:r>
              <a:rPr lang="en-US" sz="1600" dirty="0"/>
              <a:t>(N.A) Production Process. Retrieved from </a:t>
            </a:r>
            <a:r>
              <a:rPr lang="en-US" sz="1600" u="sng" dirty="0"/>
              <a:t>https://www.cannimed.ca/pages/cannimed-production-process</a:t>
            </a:r>
            <a:endParaRPr lang="en-US" sz="1600" dirty="0"/>
          </a:p>
          <a:p>
            <a:pPr lvl="1"/>
            <a:r>
              <a:rPr lang="en-US" sz="1600" dirty="0" smtClean="0"/>
              <a:t>     Morris, C. (2018, April 20).</a:t>
            </a:r>
            <a:r>
              <a:rPr lang="en-US" sz="1600" b="1" dirty="0" smtClean="0"/>
              <a:t> </a:t>
            </a:r>
            <a:r>
              <a:rPr lang="en-US" sz="1600" b="1" i="1" dirty="0" smtClean="0"/>
              <a:t>Colorado Was the First State to Legalize Marijuana. Now Its </a:t>
            </a:r>
            <a:r>
              <a:rPr lang="en-US" sz="1600" b="1" i="1" dirty="0"/>
              <a:t>Governor Won't Rule Out Recriminalizing It. </a:t>
            </a:r>
            <a:r>
              <a:rPr lang="en-US" sz="1600" dirty="0" err="1"/>
              <a:t>Retreieved</a:t>
            </a:r>
            <a:r>
              <a:rPr lang="en-US" sz="1600" dirty="0"/>
              <a:t> from </a:t>
            </a:r>
            <a:r>
              <a:rPr lang="en-US" sz="1600" u="sng" dirty="0">
                <a:hlinkClick r:id="rId2"/>
              </a:rPr>
              <a:t>http://fortune.com/2018/04/20/colorado-marijuana-legalization-law-governor-hickenlooper/</a:t>
            </a:r>
            <a:endParaRPr lang="en-US" sz="3600" b="1" dirty="0"/>
          </a:p>
          <a:p>
            <a:pPr lvl="1"/>
            <a:r>
              <a:rPr lang="en-US" sz="1600" dirty="0" smtClean="0"/>
              <a:t>     Perez</a:t>
            </a:r>
            <a:r>
              <a:rPr lang="en-US" sz="1600" dirty="0"/>
              <a:t>, J. (2018, September 21). Breaking News: NMI legalizes pot</a:t>
            </a:r>
            <a:r>
              <a:rPr lang="en-US" sz="1600" i="1" dirty="0"/>
              <a:t>. Saipan Tribune. </a:t>
            </a:r>
            <a:r>
              <a:rPr lang="en-US" sz="1600" dirty="0"/>
              <a:t>Retrieved from https://www.saipantribune.com/.</a:t>
            </a:r>
            <a:endParaRPr lang="en-US" sz="3600" b="1" dirty="0"/>
          </a:p>
          <a:p>
            <a:pPr lvl="1"/>
            <a:endParaRPr lang="en-US" sz="12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447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….Continue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Others would will be found with </a:t>
            </a:r>
            <a:r>
              <a:rPr lang="en-US" dirty="0" smtClean="0"/>
              <a:t>surveys, observations, and more research.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818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IS DATA BEING COLLECTED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Surveying at least 40 NMC students</a:t>
            </a:r>
          </a:p>
          <a:p>
            <a:r>
              <a:rPr lang="en-US" dirty="0" smtClean="0"/>
              <a:t>Interviewing or asking at least 3 experts/professionals.</a:t>
            </a:r>
          </a:p>
          <a:p>
            <a:r>
              <a:rPr lang="en-US" dirty="0" smtClean="0"/>
              <a:t>More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085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521593"/>
              </p:ext>
            </p:extLst>
          </p:nvPr>
        </p:nvGraphicFramePr>
        <p:xfrm>
          <a:off x="457200" y="1600200"/>
          <a:ext cx="822960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1"/>
                <a:gridCol w="41148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  <a:r>
                        <a:rPr lang="en-US" baseline="0" dirty="0" smtClean="0"/>
                        <a:t> Colleting</a:t>
                      </a:r>
                      <a:endParaRPr lang="en-US" dirty="0"/>
                    </a:p>
                  </a:txBody>
                  <a:tcPr marL="111039" marR="11103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September 20 –October</a:t>
                      </a:r>
                      <a:r>
                        <a:rPr lang="en-US" baseline="0" dirty="0" smtClean="0"/>
                        <a:t> 28</a:t>
                      </a:r>
                      <a:endParaRPr lang="en-US" dirty="0"/>
                    </a:p>
                  </a:txBody>
                  <a:tcPr marL="111039" marR="1110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Analyze </a:t>
                      </a:r>
                      <a:endParaRPr lang="en-US" dirty="0"/>
                    </a:p>
                  </a:txBody>
                  <a:tcPr marL="111039" marR="111039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11039" marR="1110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Read</a:t>
                      </a:r>
                      <a:endParaRPr lang="en-US" dirty="0"/>
                    </a:p>
                  </a:txBody>
                  <a:tcPr marL="111039" marR="11103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 marL="111039" marR="1110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Write</a:t>
                      </a:r>
                      <a:endParaRPr lang="en-US" dirty="0"/>
                    </a:p>
                  </a:txBody>
                  <a:tcPr marL="111039" marR="11103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 marL="111039" marR="11103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6792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SHOULD THIS TOPIC BE APPROVED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Besides being a very good topic, because there are a lot of pot smokers out there who just smoke because they think its cool.</a:t>
            </a:r>
          </a:p>
          <a:p>
            <a:r>
              <a:rPr lang="en-US" dirty="0" smtClean="0"/>
              <a:t>This topic would give useful knowledge upon the marijuana users</a:t>
            </a:r>
            <a:r>
              <a:rPr lang="en-US" dirty="0"/>
              <a:t> </a:t>
            </a:r>
            <a:r>
              <a:rPr lang="en-US" dirty="0" smtClean="0"/>
              <a:t>and non-users.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3967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1393</TotalTime>
  <Words>285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Marijuana vendors in the CNMI</vt:lpstr>
      <vt:lpstr>WHY IS THIS TOPIC IMPORTANT?</vt:lpstr>
      <vt:lpstr>HOW ARE YOU FINDING YOUR RESOURCES</vt:lpstr>
      <vt:lpstr>…Continue…</vt:lpstr>
      <vt:lpstr>….Continue</vt:lpstr>
      <vt:lpstr>HOW IS DATA BEING COLLECTED</vt:lpstr>
      <vt:lpstr>SCHEDULE</vt:lpstr>
      <vt:lpstr>WHY SHOULD THIS TOPIC BE APPROVED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Marijuana In The CNMI</dc:title>
  <dc:creator>Toshiba A505</dc:creator>
  <cp:lastModifiedBy>Toshiba A505</cp:lastModifiedBy>
  <cp:revision>12</cp:revision>
  <dcterms:created xsi:type="dcterms:W3CDTF">2018-09-24T08:10:29Z</dcterms:created>
  <dcterms:modified xsi:type="dcterms:W3CDTF">2019-02-02T06:21:44Z</dcterms:modified>
</cp:coreProperties>
</file>