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699" y="744575"/>
            <a:ext cx="87549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to:</a:t>
            </a:r>
          </a:p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chemeClr val="accent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a Misanga Bracelet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991575"/>
            <a:ext cx="8520600" cy="137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Cindy Alo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CO210-04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Dr. K. Bunts-Anderson</a:t>
            </a:r>
          </a:p>
        </p:txBody>
      </p:sp>
      <p:cxnSp>
        <p:nvCxnSpPr>
          <p:cNvPr id="56" name="Shape 56"/>
          <p:cNvCxnSpPr/>
          <p:nvPr/>
        </p:nvCxnSpPr>
        <p:spPr>
          <a:xfrm>
            <a:off x="157500" y="2797175"/>
            <a:ext cx="8829000" cy="261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B45F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Materials you would need: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674E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Thick thread, embroidery floss, or something similar,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Playfair Display"/>
              <a:buAutoNum type="alphaLcPeriod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Any color you’d like.</a:t>
            </a:r>
          </a:p>
          <a:p>
            <a:pPr indent="-419100" lvl="0" marL="457200" rtl="0">
              <a:spcBef>
                <a:spcPts val="0"/>
              </a:spcBef>
              <a:buClr>
                <a:srgbClr val="A64D79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A64D7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Scissors,</a:t>
            </a:r>
          </a:p>
          <a:p>
            <a:pPr indent="-419100" lvl="0" marL="457200" rtl="0">
              <a:spcBef>
                <a:spcPts val="0"/>
              </a:spcBef>
              <a:buClr>
                <a:srgbClr val="3D85C6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Tape,</a:t>
            </a:r>
          </a:p>
          <a:p>
            <a:pPr indent="-419100" lvl="0" marL="457200">
              <a:spcBef>
                <a:spcPts val="0"/>
              </a:spcBef>
              <a:buClr>
                <a:srgbClr val="6AA84F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6AA84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Ruler/measuring tape.</a:t>
            </a:r>
          </a:p>
        </p:txBody>
      </p:sp>
      <p:pic>
        <p:nvPicPr>
          <p:cNvPr descr="dmc color variations variegated floss_351x263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500" y="1649300"/>
            <a:ext cx="2963950" cy="148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ssors_PNG25.png"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3549" y="3324025"/>
            <a:ext cx="1945431" cy="1244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842323-23.jpg"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550" y="3037975"/>
            <a:ext cx="1655025" cy="15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218728" y="616900"/>
            <a:ext cx="8520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Steps to create: preparation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3099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990000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99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Cut thread to about 40 inches long,</a:t>
            </a:r>
          </a:p>
          <a:p>
            <a:pPr indent="-419100" lvl="0" marL="457200" rtl="0">
              <a:spcBef>
                <a:spcPts val="0"/>
              </a:spcBef>
              <a:buClr>
                <a:srgbClr val="B45F06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B45F0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Fold all the thread in half,</a:t>
            </a:r>
          </a:p>
          <a:p>
            <a:pPr indent="-419100" lvl="0" marL="457200" rtl="0">
              <a:spcBef>
                <a:spcPts val="0"/>
              </a:spcBef>
              <a:buClr>
                <a:srgbClr val="38761D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Knot the folded ends and tape down on a flat surface,</a:t>
            </a:r>
          </a:p>
          <a:p>
            <a:pPr indent="-419100" lvl="0" marL="457200">
              <a:spcBef>
                <a:spcPts val="0"/>
              </a:spcBef>
              <a:buClr>
                <a:srgbClr val="1155CC"/>
              </a:buClr>
              <a:buSzPct val="100000"/>
              <a:buFont typeface="Playfair Display"/>
              <a:buAutoNum type="arabicPeriod"/>
            </a:pPr>
            <a:r>
              <a:rPr lang="en" sz="3000">
                <a:solidFill>
                  <a:srgbClr val="1155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Braid the two colors about an inch down.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Steps to create: knotting the thread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r>
              <a:rPr lang="en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Mother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son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 system: the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“mother” ALWAYS being the first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string from the left and th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e </a:t>
            </a:r>
            <a:r>
              <a:rPr lang="en" sz="24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“sons” ALWAYS being the rest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 the strings,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 the “mother” and tie a knot down its “son” twice,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Tie the knot by taking the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“mother” string in our right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the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“son” string in your left 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 make a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FF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number 4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bring string into the hole and create a knot.</a:t>
            </a:r>
          </a:p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MUST do Step 3 TWICE for EACH string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A64D7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Steps to create: finishing touches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674EA7"/>
              </a:buClr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674EA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Continue knotting until you have about 2 inches left of untied string,</a:t>
            </a:r>
          </a:p>
          <a:p>
            <a:pPr indent="-381000" lvl="0" marL="457200" rtl="0">
              <a:spcBef>
                <a:spcPts val="0"/>
              </a:spcBef>
              <a:buClr>
                <a:srgbClr val="45818E"/>
              </a:buClr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45818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Close off knotted part of the bracelet by tying the strings to a close,</a:t>
            </a:r>
          </a:p>
          <a:p>
            <a:pPr indent="-381000" lvl="0" marL="457200" rtl="0">
              <a:spcBef>
                <a:spcPts val="0"/>
              </a:spcBef>
              <a:buClr>
                <a:srgbClr val="6AA84F"/>
              </a:buClr>
              <a:buSzPct val="100000"/>
              <a:buFont typeface="Playfair Display"/>
              <a:buAutoNum type="arabicPeriod"/>
            </a:pPr>
            <a:r>
              <a:rPr lang="en" sz="2400">
                <a:solidFill>
                  <a:srgbClr val="6AA84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Braid the string an inch down and tie a final closing knot,</a:t>
            </a:r>
          </a:p>
          <a:p>
            <a:pPr indent="-381000" lvl="0" marL="457200" rtl="0">
              <a:spcBef>
                <a:spcPts val="0"/>
              </a:spcBef>
              <a:buClr>
                <a:srgbClr val="6D9EEB"/>
              </a:buClr>
              <a:buSzPct val="100000"/>
              <a:buFont typeface="Playfair Display"/>
              <a:buAutoNum type="arabicPeriod"/>
            </a:pPr>
            <a:r>
              <a:rPr lang="en" sz="2400" u="sng">
                <a:solidFill>
                  <a:srgbClr val="6D9EE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A WISH!!!!</a:t>
            </a:r>
            <a:r>
              <a:rPr lang="en" sz="2400">
                <a:solidFill>
                  <a:srgbClr val="6D9EE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..as you tie the bracelet onto your wrist.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D9EEB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shaka-locals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500" y="3811387"/>
            <a:ext cx="31051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ka-locals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950" y="3781387"/>
            <a:ext cx="31051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