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Playfair Displ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regular.fntdata"/><Relationship Id="rId10" Type="http://schemas.openxmlformats.org/officeDocument/2006/relationships/slide" Target="slides/slide6.xml"/><Relationship Id="rId13" Type="http://schemas.openxmlformats.org/officeDocument/2006/relationships/font" Target="fonts/PlayfairDisplay-italic.fntdata"/><Relationship Id="rId12" Type="http://schemas.openxmlformats.org/officeDocument/2006/relationships/font" Target="fonts/PlayfairDisplay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regular.fntdata"/><Relationship Id="rId14" Type="http://schemas.openxmlformats.org/officeDocument/2006/relationships/font" Target="fonts/PlayfairDispl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La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Casinos in Our Community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MaryJane Sikebert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Background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casino industry and the topic about whether or not it is “good” for our community is a very controversial issue. Let us examine the benefits and disadvantages surrounding casinos.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1: How does the casino affect our community?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 was able to survey over 30 people, many of whom were over the age of 18. Nearly 100% of the interviewees answered the question I asked about whether they or someone they knew were affected by the casino and how.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2: What are the advantages and disadvantages of a casino in the community?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are some benefits of the casino industry?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Increase in employment rates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Tourism boost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Economic development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Enhances revenue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Wealth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are some disadvantages the casino industry presents?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Crime rate increases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Political corruption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Organized crime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Problem gambling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Harms local businesses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Does not help employment increase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