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71" r:id="rId2"/>
    <p:sldId id="272" r:id="rId3"/>
    <p:sldId id="273" r:id="rId4"/>
    <p:sldId id="274" r:id="rId5"/>
    <p:sldId id="275" r:id="rId6"/>
    <p:sldId id="276" r:id="rId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9" d="100"/>
          <a:sy n="59" d="100"/>
        </p:scale>
        <p:origin x="127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0"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1"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2"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3"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4"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5"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1048583" name="Date Placeholder 3"/>
          <p:cNvSpPr>
            <a:spLocks noGrp="1"/>
          </p:cNvSpPr>
          <p:nvPr>
            <p:ph type="dt" sz="half" idx="10"/>
          </p:nvPr>
        </p:nvSpPr>
        <p:spPr/>
        <p:txBody>
          <a:bodyPr/>
          <a:lstStyle/>
          <a:p>
            <a:fld id="{E335F522-6256-461E-A79F-4037A6D0C8F9}" type="datetimeFigureOut">
              <a:rPr lang="zh-CN" altLang="en-US" smtClean="0"/>
              <a:t>2019/5/1</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1C1A564D-84E6-4D0E-9D2B-1519760DAFCC}"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1048617" name="Title 1"/>
          <p:cNvSpPr>
            <a:spLocks noGrp="1"/>
          </p:cNvSpPr>
          <p:nvPr>
            <p:ph type="title"/>
          </p:nvPr>
        </p:nvSpPr>
        <p:spPr/>
        <p:txBody>
          <a:bodyPr/>
          <a:lstStyle/>
          <a:p>
            <a:r>
              <a:rPr lang="zh-CN" altLang="en-US" smtClean="0"/>
              <a:t>单击此处编辑母版标题样式</a:t>
            </a:r>
            <a:endParaRPr lang="en-US" dirty="0"/>
          </a:p>
        </p:txBody>
      </p:sp>
      <p:sp>
        <p:nvSpPr>
          <p:cNvPr id="1048618"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048619" name="Date Placeholder 3"/>
          <p:cNvSpPr>
            <a:spLocks noGrp="1"/>
          </p:cNvSpPr>
          <p:nvPr>
            <p:ph type="dt" sz="half" idx="10"/>
          </p:nvPr>
        </p:nvSpPr>
        <p:spPr/>
        <p:txBody>
          <a:bodyPr/>
          <a:lstStyle/>
          <a:p>
            <a:fld id="{E335F522-6256-461E-A79F-4037A6D0C8F9}" type="datetimeFigureOut">
              <a:rPr lang="zh-CN" altLang="en-US" smtClean="0"/>
              <a:t>2019/5/1</a:t>
            </a:fld>
            <a:endParaRPr lang="zh-CN" altLang="en-US"/>
          </a:p>
        </p:txBody>
      </p:sp>
      <p:sp>
        <p:nvSpPr>
          <p:cNvPr id="1048620" name="Footer Placeholder 4"/>
          <p:cNvSpPr>
            <a:spLocks noGrp="1"/>
          </p:cNvSpPr>
          <p:nvPr>
            <p:ph type="ftr" sz="quarter" idx="11"/>
          </p:nvPr>
        </p:nvSpPr>
        <p:spPr/>
        <p:txBody>
          <a:bodyPr/>
          <a:lstStyle/>
          <a:p>
            <a:endParaRPr lang="zh-CN" altLang="en-US"/>
          </a:p>
        </p:txBody>
      </p:sp>
      <p:sp>
        <p:nvSpPr>
          <p:cNvPr id="1048621" name="Slide Number Placeholder 5"/>
          <p:cNvSpPr>
            <a:spLocks noGrp="1"/>
          </p:cNvSpPr>
          <p:nvPr>
            <p:ph type="sldNum" sz="quarter" idx="12"/>
          </p:nvPr>
        </p:nvSpPr>
        <p:spPr/>
        <p:txBody>
          <a:bodyPr/>
          <a:lstStyle/>
          <a:p>
            <a:fld id="{1C1A564D-84E6-4D0E-9D2B-1519760DAFC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 文本">
    <p:spTree>
      <p:nvGrpSpPr>
        <p:cNvPr id="1" name=""/>
        <p:cNvGrpSpPr/>
        <p:nvPr/>
      </p:nvGrpSpPr>
      <p:grpSpPr>
        <a:xfrm>
          <a:off x="0" y="0"/>
          <a:ext cx="0" cy="0"/>
          <a:chOff x="0" y="0"/>
          <a:chExt cx="0" cy="0"/>
        </a:xfrm>
      </p:grpSpPr>
      <p:sp>
        <p:nvSpPr>
          <p:cNvPr id="1048601"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1048602"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048603" name="Date Placeholder 3"/>
          <p:cNvSpPr>
            <a:spLocks noGrp="1"/>
          </p:cNvSpPr>
          <p:nvPr>
            <p:ph type="dt" sz="half" idx="10"/>
          </p:nvPr>
        </p:nvSpPr>
        <p:spPr/>
        <p:txBody>
          <a:bodyPr/>
          <a:lstStyle/>
          <a:p>
            <a:fld id="{E335F522-6256-461E-A79F-4037A6D0C8F9}" type="datetimeFigureOut">
              <a:rPr lang="zh-CN" altLang="en-US" smtClean="0"/>
              <a:t>2019/5/1</a:t>
            </a:fld>
            <a:endParaRPr lang="zh-CN" altLang="en-US"/>
          </a:p>
        </p:txBody>
      </p:sp>
      <p:sp>
        <p:nvSpPr>
          <p:cNvPr id="1048604" name="Footer Placeholder 4"/>
          <p:cNvSpPr>
            <a:spLocks noGrp="1"/>
          </p:cNvSpPr>
          <p:nvPr>
            <p:ph type="ftr" sz="quarter" idx="11"/>
          </p:nvPr>
        </p:nvSpPr>
        <p:spPr/>
        <p:txBody>
          <a:bodyPr/>
          <a:lstStyle/>
          <a:p>
            <a:endParaRPr lang="zh-CN" altLang="en-US"/>
          </a:p>
        </p:txBody>
      </p:sp>
      <p:sp>
        <p:nvSpPr>
          <p:cNvPr id="1048605" name="Slide Number Placeholder 5"/>
          <p:cNvSpPr>
            <a:spLocks noGrp="1"/>
          </p:cNvSpPr>
          <p:nvPr>
            <p:ph type="sldNum" sz="quarter" idx="12"/>
          </p:nvPr>
        </p:nvSpPr>
        <p:spPr/>
        <p:txBody>
          <a:bodyPr/>
          <a:lstStyle/>
          <a:p>
            <a:fld id="{1C1A564D-84E6-4D0E-9D2B-1519760DAFC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048606" name="Title 1"/>
          <p:cNvSpPr>
            <a:spLocks noGrp="1"/>
          </p:cNvSpPr>
          <p:nvPr>
            <p:ph type="title"/>
          </p:nvPr>
        </p:nvSpPr>
        <p:spPr/>
        <p:txBody>
          <a:bodyPr/>
          <a:lstStyle/>
          <a:p>
            <a:r>
              <a:rPr lang="zh-CN" altLang="en-US" smtClean="0"/>
              <a:t>单击此处编辑母版标题样式</a:t>
            </a:r>
            <a:endParaRPr lang="en-US" dirty="0"/>
          </a:p>
        </p:txBody>
      </p:sp>
      <p:sp>
        <p:nvSpPr>
          <p:cNvPr id="1048607"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048608" name="Date Placeholder 3"/>
          <p:cNvSpPr>
            <a:spLocks noGrp="1"/>
          </p:cNvSpPr>
          <p:nvPr>
            <p:ph type="dt" sz="half" idx="10"/>
          </p:nvPr>
        </p:nvSpPr>
        <p:spPr/>
        <p:txBody>
          <a:bodyPr/>
          <a:lstStyle/>
          <a:p>
            <a:fld id="{E335F522-6256-461E-A79F-4037A6D0C8F9}" type="datetimeFigureOut">
              <a:rPr lang="zh-CN" altLang="en-US" smtClean="0"/>
              <a:t>2019/5/1</a:t>
            </a:fld>
            <a:endParaRPr lang="zh-CN" altLang="en-US"/>
          </a:p>
        </p:txBody>
      </p:sp>
      <p:sp>
        <p:nvSpPr>
          <p:cNvPr id="1048609" name="Footer Placeholder 4"/>
          <p:cNvSpPr>
            <a:spLocks noGrp="1"/>
          </p:cNvSpPr>
          <p:nvPr>
            <p:ph type="ftr" sz="quarter" idx="11"/>
          </p:nvPr>
        </p:nvSpPr>
        <p:spPr/>
        <p:txBody>
          <a:bodyPr/>
          <a:lstStyle/>
          <a:p>
            <a:endParaRPr lang="zh-CN" altLang="en-US"/>
          </a:p>
        </p:txBody>
      </p:sp>
      <p:sp>
        <p:nvSpPr>
          <p:cNvPr id="1048610" name="Slide Number Placeholder 5"/>
          <p:cNvSpPr>
            <a:spLocks noGrp="1"/>
          </p:cNvSpPr>
          <p:nvPr>
            <p:ph type="sldNum" sz="quarter" idx="12"/>
          </p:nvPr>
        </p:nvSpPr>
        <p:spPr/>
        <p:txBody>
          <a:bodyPr/>
          <a:lstStyle/>
          <a:p>
            <a:fld id="{1C1A564D-84E6-4D0E-9D2B-1519760DAFCC}"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04862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104862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1048624" name="Date Placeholder 3"/>
          <p:cNvSpPr>
            <a:spLocks noGrp="1"/>
          </p:cNvSpPr>
          <p:nvPr>
            <p:ph type="dt" sz="half" idx="10"/>
          </p:nvPr>
        </p:nvSpPr>
        <p:spPr/>
        <p:txBody>
          <a:bodyPr/>
          <a:lstStyle/>
          <a:p>
            <a:fld id="{E335F522-6256-461E-A79F-4037A6D0C8F9}" type="datetimeFigureOut">
              <a:rPr lang="zh-CN" altLang="en-US" smtClean="0"/>
              <a:t>2019/5/1</a:t>
            </a:fld>
            <a:endParaRPr lang="zh-CN" altLang="en-US"/>
          </a:p>
        </p:txBody>
      </p:sp>
      <p:sp>
        <p:nvSpPr>
          <p:cNvPr id="1048625" name="Footer Placeholder 4"/>
          <p:cNvSpPr>
            <a:spLocks noGrp="1"/>
          </p:cNvSpPr>
          <p:nvPr>
            <p:ph type="ftr" sz="quarter" idx="11"/>
          </p:nvPr>
        </p:nvSpPr>
        <p:spPr/>
        <p:txBody>
          <a:bodyPr/>
          <a:lstStyle/>
          <a:p>
            <a:endParaRPr lang="zh-CN" altLang="en-US"/>
          </a:p>
        </p:txBody>
      </p:sp>
      <p:sp>
        <p:nvSpPr>
          <p:cNvPr id="1048626" name="Slide Number Placeholder 5"/>
          <p:cNvSpPr>
            <a:spLocks noGrp="1"/>
          </p:cNvSpPr>
          <p:nvPr>
            <p:ph type="sldNum" sz="quarter" idx="12"/>
          </p:nvPr>
        </p:nvSpPr>
        <p:spPr/>
        <p:txBody>
          <a:bodyPr/>
          <a:lstStyle/>
          <a:p>
            <a:fld id="{1C1A564D-84E6-4D0E-9D2B-1519760DAFC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1048627" name="Title 1"/>
          <p:cNvSpPr>
            <a:spLocks noGrp="1"/>
          </p:cNvSpPr>
          <p:nvPr>
            <p:ph type="title"/>
          </p:nvPr>
        </p:nvSpPr>
        <p:spPr/>
        <p:txBody>
          <a:bodyPr/>
          <a:lstStyle/>
          <a:p>
            <a:r>
              <a:rPr lang="zh-CN" altLang="en-US" smtClean="0"/>
              <a:t>单击此处编辑母版标题样式</a:t>
            </a:r>
            <a:endParaRPr lang="en-US" dirty="0"/>
          </a:p>
        </p:txBody>
      </p:sp>
      <p:sp>
        <p:nvSpPr>
          <p:cNvPr id="1048628"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048629"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048630" name="Date Placeholder 4"/>
          <p:cNvSpPr>
            <a:spLocks noGrp="1"/>
          </p:cNvSpPr>
          <p:nvPr>
            <p:ph type="dt" sz="half" idx="10"/>
          </p:nvPr>
        </p:nvSpPr>
        <p:spPr/>
        <p:txBody>
          <a:bodyPr/>
          <a:lstStyle/>
          <a:p>
            <a:fld id="{E335F522-6256-461E-A79F-4037A6D0C8F9}" type="datetimeFigureOut">
              <a:rPr lang="zh-CN" altLang="en-US" smtClean="0"/>
              <a:t>2019/5/1</a:t>
            </a:fld>
            <a:endParaRPr lang="zh-CN" altLang="en-US"/>
          </a:p>
        </p:txBody>
      </p:sp>
      <p:sp>
        <p:nvSpPr>
          <p:cNvPr id="1048631" name="Footer Placeholder 5"/>
          <p:cNvSpPr>
            <a:spLocks noGrp="1"/>
          </p:cNvSpPr>
          <p:nvPr>
            <p:ph type="ftr" sz="quarter" idx="11"/>
          </p:nvPr>
        </p:nvSpPr>
        <p:spPr/>
        <p:txBody>
          <a:bodyPr/>
          <a:lstStyle/>
          <a:p>
            <a:endParaRPr lang="zh-CN" altLang="en-US"/>
          </a:p>
        </p:txBody>
      </p:sp>
      <p:sp>
        <p:nvSpPr>
          <p:cNvPr id="1048632" name="Slide Number Placeholder 6"/>
          <p:cNvSpPr>
            <a:spLocks noGrp="1"/>
          </p:cNvSpPr>
          <p:nvPr>
            <p:ph type="sldNum" sz="quarter" idx="12"/>
          </p:nvPr>
        </p:nvSpPr>
        <p:spPr/>
        <p:txBody>
          <a:bodyPr/>
          <a:lstStyle/>
          <a:p>
            <a:fld id="{1C1A564D-84E6-4D0E-9D2B-1519760DAFC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48633"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1048634"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1048635"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048636"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1048637"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048638" name="Date Placeholder 6"/>
          <p:cNvSpPr>
            <a:spLocks noGrp="1"/>
          </p:cNvSpPr>
          <p:nvPr>
            <p:ph type="dt" sz="half" idx="10"/>
          </p:nvPr>
        </p:nvSpPr>
        <p:spPr/>
        <p:txBody>
          <a:bodyPr/>
          <a:lstStyle/>
          <a:p>
            <a:fld id="{E335F522-6256-461E-A79F-4037A6D0C8F9}" type="datetimeFigureOut">
              <a:rPr lang="zh-CN" altLang="en-US" smtClean="0"/>
              <a:t>2019/5/1</a:t>
            </a:fld>
            <a:endParaRPr lang="zh-CN" altLang="en-US"/>
          </a:p>
        </p:txBody>
      </p:sp>
      <p:sp>
        <p:nvSpPr>
          <p:cNvPr id="1048639" name="Footer Placeholder 7"/>
          <p:cNvSpPr>
            <a:spLocks noGrp="1"/>
          </p:cNvSpPr>
          <p:nvPr>
            <p:ph type="ftr" sz="quarter" idx="11"/>
          </p:nvPr>
        </p:nvSpPr>
        <p:spPr/>
        <p:txBody>
          <a:bodyPr/>
          <a:lstStyle/>
          <a:p>
            <a:endParaRPr lang="zh-CN" altLang="en-US"/>
          </a:p>
        </p:txBody>
      </p:sp>
      <p:sp>
        <p:nvSpPr>
          <p:cNvPr id="1048640" name="Slide Number Placeholder 8"/>
          <p:cNvSpPr>
            <a:spLocks noGrp="1"/>
          </p:cNvSpPr>
          <p:nvPr>
            <p:ph type="sldNum" sz="quarter" idx="12"/>
          </p:nvPr>
        </p:nvSpPr>
        <p:spPr/>
        <p:txBody>
          <a:bodyPr/>
          <a:lstStyle/>
          <a:p>
            <a:fld id="{1C1A564D-84E6-4D0E-9D2B-1519760DAFCC}"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zh-CN" altLang="en-US" smtClean="0"/>
              <a:t>单击此处编辑母版标题样式</a:t>
            </a:r>
            <a:endParaRPr lang="en-US" dirty="0"/>
          </a:p>
        </p:txBody>
      </p:sp>
      <p:sp>
        <p:nvSpPr>
          <p:cNvPr id="1048598" name="Date Placeholder 2"/>
          <p:cNvSpPr>
            <a:spLocks noGrp="1"/>
          </p:cNvSpPr>
          <p:nvPr>
            <p:ph type="dt" sz="half" idx="10"/>
          </p:nvPr>
        </p:nvSpPr>
        <p:spPr/>
        <p:txBody>
          <a:bodyPr/>
          <a:lstStyle/>
          <a:p>
            <a:fld id="{E335F522-6256-461E-A79F-4037A6D0C8F9}" type="datetimeFigureOut">
              <a:rPr lang="zh-CN" altLang="en-US" smtClean="0"/>
              <a:t>2019/5/1</a:t>
            </a:fld>
            <a:endParaRPr lang="zh-CN" altLang="en-US"/>
          </a:p>
        </p:txBody>
      </p:sp>
      <p:sp>
        <p:nvSpPr>
          <p:cNvPr id="1048599" name="Footer Placeholder 3"/>
          <p:cNvSpPr>
            <a:spLocks noGrp="1"/>
          </p:cNvSpPr>
          <p:nvPr>
            <p:ph type="ftr" sz="quarter" idx="11"/>
          </p:nvPr>
        </p:nvSpPr>
        <p:spPr/>
        <p:txBody>
          <a:bodyPr/>
          <a:lstStyle/>
          <a:p>
            <a:endParaRPr lang="zh-CN" altLang="en-US"/>
          </a:p>
        </p:txBody>
      </p:sp>
      <p:sp>
        <p:nvSpPr>
          <p:cNvPr id="1048600" name="Slide Number Placeholder 4"/>
          <p:cNvSpPr>
            <a:spLocks noGrp="1"/>
          </p:cNvSpPr>
          <p:nvPr>
            <p:ph type="sldNum" sz="quarter" idx="12"/>
          </p:nvPr>
        </p:nvSpPr>
        <p:spPr/>
        <p:txBody>
          <a:bodyPr/>
          <a:lstStyle/>
          <a:p>
            <a:fld id="{1C1A564D-84E6-4D0E-9D2B-1519760DAFC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1048641" name="Date Placeholder 1"/>
          <p:cNvSpPr>
            <a:spLocks noGrp="1"/>
          </p:cNvSpPr>
          <p:nvPr>
            <p:ph type="dt" sz="half" idx="10"/>
          </p:nvPr>
        </p:nvSpPr>
        <p:spPr/>
        <p:txBody>
          <a:bodyPr/>
          <a:lstStyle/>
          <a:p>
            <a:fld id="{E335F522-6256-461E-A79F-4037A6D0C8F9}" type="datetimeFigureOut">
              <a:rPr lang="zh-CN" altLang="en-US" smtClean="0"/>
              <a:t>2019/5/1</a:t>
            </a:fld>
            <a:endParaRPr lang="zh-CN" altLang="en-US"/>
          </a:p>
        </p:txBody>
      </p:sp>
      <p:sp>
        <p:nvSpPr>
          <p:cNvPr id="1048642" name="Footer Placeholder 2"/>
          <p:cNvSpPr>
            <a:spLocks noGrp="1"/>
          </p:cNvSpPr>
          <p:nvPr>
            <p:ph type="ftr" sz="quarter" idx="11"/>
          </p:nvPr>
        </p:nvSpPr>
        <p:spPr/>
        <p:txBody>
          <a:bodyPr/>
          <a:lstStyle/>
          <a:p>
            <a:endParaRPr lang="zh-CN" altLang="en-US"/>
          </a:p>
        </p:txBody>
      </p:sp>
      <p:sp>
        <p:nvSpPr>
          <p:cNvPr id="1048643" name="Slide Number Placeholder 3"/>
          <p:cNvSpPr>
            <a:spLocks noGrp="1"/>
          </p:cNvSpPr>
          <p:nvPr>
            <p:ph type="sldNum" sz="quarter" idx="12"/>
          </p:nvPr>
        </p:nvSpPr>
        <p:spPr/>
        <p:txBody>
          <a:bodyPr/>
          <a:lstStyle/>
          <a:p>
            <a:fld id="{1C1A564D-84E6-4D0E-9D2B-1519760DAFC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048644"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1048645"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048646"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1048647" name="Date Placeholder 4"/>
          <p:cNvSpPr>
            <a:spLocks noGrp="1"/>
          </p:cNvSpPr>
          <p:nvPr>
            <p:ph type="dt" sz="half" idx="10"/>
          </p:nvPr>
        </p:nvSpPr>
        <p:spPr/>
        <p:txBody>
          <a:bodyPr/>
          <a:lstStyle/>
          <a:p>
            <a:fld id="{E335F522-6256-461E-A79F-4037A6D0C8F9}" type="datetimeFigureOut">
              <a:rPr lang="zh-CN" altLang="en-US" smtClean="0"/>
              <a:t>2019/5/1</a:t>
            </a:fld>
            <a:endParaRPr lang="zh-CN" altLang="en-US"/>
          </a:p>
        </p:txBody>
      </p:sp>
      <p:sp>
        <p:nvSpPr>
          <p:cNvPr id="1048648" name="Footer Placeholder 5"/>
          <p:cNvSpPr>
            <a:spLocks noGrp="1"/>
          </p:cNvSpPr>
          <p:nvPr>
            <p:ph type="ftr" sz="quarter" idx="11"/>
          </p:nvPr>
        </p:nvSpPr>
        <p:spPr/>
        <p:txBody>
          <a:bodyPr/>
          <a:lstStyle/>
          <a:p>
            <a:endParaRPr lang="zh-CN" altLang="en-US"/>
          </a:p>
        </p:txBody>
      </p:sp>
      <p:sp>
        <p:nvSpPr>
          <p:cNvPr id="1048649" name="Slide Number Placeholder 6"/>
          <p:cNvSpPr>
            <a:spLocks noGrp="1"/>
          </p:cNvSpPr>
          <p:nvPr>
            <p:ph type="sldNum" sz="quarter" idx="12"/>
          </p:nvPr>
        </p:nvSpPr>
        <p:spPr/>
        <p:txBody>
          <a:bodyPr/>
          <a:lstStyle/>
          <a:p>
            <a:fld id="{1C1A564D-84E6-4D0E-9D2B-1519760DAFC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048611"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1048612"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1048613"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1048614" name="Date Placeholder 4"/>
          <p:cNvSpPr>
            <a:spLocks noGrp="1"/>
          </p:cNvSpPr>
          <p:nvPr>
            <p:ph type="dt" sz="half" idx="10"/>
          </p:nvPr>
        </p:nvSpPr>
        <p:spPr/>
        <p:txBody>
          <a:bodyPr/>
          <a:lstStyle/>
          <a:p>
            <a:fld id="{E335F522-6256-461E-A79F-4037A6D0C8F9}" type="datetimeFigureOut">
              <a:rPr lang="zh-CN" altLang="en-US" smtClean="0"/>
              <a:t>2019/5/1</a:t>
            </a:fld>
            <a:endParaRPr lang="zh-CN" altLang="en-US"/>
          </a:p>
        </p:txBody>
      </p:sp>
      <p:sp>
        <p:nvSpPr>
          <p:cNvPr id="1048615" name="Footer Placeholder 5"/>
          <p:cNvSpPr>
            <a:spLocks noGrp="1"/>
          </p:cNvSpPr>
          <p:nvPr>
            <p:ph type="ftr" sz="quarter" idx="11"/>
          </p:nvPr>
        </p:nvSpPr>
        <p:spPr/>
        <p:txBody>
          <a:bodyPr/>
          <a:lstStyle/>
          <a:p>
            <a:endParaRPr lang="zh-CN" altLang="en-US"/>
          </a:p>
        </p:txBody>
      </p:sp>
      <p:sp>
        <p:nvSpPr>
          <p:cNvPr id="1048616" name="Slide Number Placeholder 6"/>
          <p:cNvSpPr>
            <a:spLocks noGrp="1"/>
          </p:cNvSpPr>
          <p:nvPr>
            <p:ph type="sldNum" sz="quarter" idx="12"/>
          </p:nvPr>
        </p:nvSpPr>
        <p:spPr/>
        <p:txBody>
          <a:bodyPr/>
          <a:lstStyle/>
          <a:p>
            <a:fld id="{1C1A564D-84E6-4D0E-9D2B-1519760DAFC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5F522-6256-461E-A79F-4037A6D0C8F9}" type="datetimeFigureOut">
              <a:rPr lang="zh-CN" altLang="en-US" smtClean="0"/>
              <a:t>2019/5/1</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1A564D-84E6-4D0E-9D2B-1519760DAFC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7" name="Picture 2097156"/>
          <p:cNvPicPr>
            <a:picLocks/>
          </p:cNvPicPr>
          <p:nvPr/>
        </p:nvPicPr>
        <p:blipFill>
          <a:blip r:embed="rId2"/>
          <a:stretch>
            <a:fillRect/>
          </a:stretch>
        </p:blipFill>
        <p:spPr>
          <a:xfrm>
            <a:off x="-11147" y="-1688644"/>
            <a:ext cx="9433007" cy="9953847"/>
          </a:xfrm>
          <a:prstGeom prst="rect">
            <a:avLst/>
          </a:prstGeom>
        </p:spPr>
      </p:pic>
      <p:sp>
        <p:nvSpPr>
          <p:cNvPr id="1048594" name="Title 1048593"/>
          <p:cNvSpPr>
            <a:spLocks noGrp="1"/>
          </p:cNvSpPr>
          <p:nvPr>
            <p:ph type="ctrTitle"/>
          </p:nvPr>
        </p:nvSpPr>
        <p:spPr>
          <a:xfrm>
            <a:off x="819155" y="828719"/>
            <a:ext cx="7772400" cy="1415537"/>
          </a:xfrm>
        </p:spPr>
        <p:txBody>
          <a:bodyPr/>
          <a:lstStyle/>
          <a:p>
            <a:r>
              <a:rPr lang="en-US">
                <a:solidFill>
                  <a:srgbClr val="800000"/>
                </a:solidFill>
              </a:rPr>
              <a:t>My 30-day Challenge</a:t>
            </a:r>
            <a:endParaRPr lang="zh-CN">
              <a:solidFill>
                <a:srgbClr val="800000"/>
              </a:solidFill>
            </a:endParaRPr>
          </a:p>
        </p:txBody>
      </p:sp>
      <p:sp>
        <p:nvSpPr>
          <p:cNvPr id="1048595" name="Subtitle 1048594"/>
          <p:cNvSpPr>
            <a:spLocks noGrp="1"/>
          </p:cNvSpPr>
          <p:nvPr>
            <p:ph type="subTitle" idx="1"/>
          </p:nvPr>
        </p:nvSpPr>
        <p:spPr>
          <a:xfrm>
            <a:off x="1143000" y="2973354"/>
            <a:ext cx="6858000" cy="2284446"/>
          </a:xfrm>
        </p:spPr>
        <p:txBody>
          <a:bodyPr/>
          <a:lstStyle/>
          <a:p>
            <a:r>
              <a:rPr lang="en-US" sz="3900">
                <a:solidFill>
                  <a:srgbClr val="FF6600"/>
                </a:solidFill>
              </a:rPr>
              <a:t>Lose eight pounds, four stages a week, two pounds a week.</a:t>
            </a:r>
            <a:endParaRPr lang="zh-CN" sz="3900">
              <a:solidFill>
                <a:srgbClr val="FF6600"/>
              </a:solidFill>
            </a:endParaRPr>
          </a:p>
        </p:txBody>
      </p:sp>
      <p:sp>
        <p:nvSpPr>
          <p:cNvPr id="1048656" name="TextBox 1048655"/>
          <p:cNvSpPr txBox="1"/>
          <p:nvPr/>
        </p:nvSpPr>
        <p:spPr>
          <a:xfrm>
            <a:off x="6212038" y="6258560"/>
            <a:ext cx="4000000" cy="599440"/>
          </a:xfrm>
          <a:prstGeom prst="rect">
            <a:avLst/>
          </a:prstGeom>
        </p:spPr>
        <p:txBody>
          <a:bodyPr wrap="square" rtlCol="0">
            <a:spAutoFit/>
          </a:bodyPr>
          <a:lstStyle/>
          <a:p>
            <a:r>
              <a:rPr lang="en-US" sz="3800" b="1" u="sng">
                <a:solidFill>
                  <a:srgbClr val="36363D"/>
                </a:solidFill>
              </a:rPr>
              <a:t>BY  FRANK</a:t>
            </a:r>
            <a:endParaRPr lang="zh-CN" sz="3800" b="1" u="sng">
              <a:solidFill>
                <a:srgbClr val="36363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8" name="Picture 2097157"/>
          <p:cNvPicPr>
            <a:picLocks/>
          </p:cNvPicPr>
          <p:nvPr/>
        </p:nvPicPr>
        <p:blipFill>
          <a:blip r:embed="rId2"/>
          <a:stretch>
            <a:fillRect/>
          </a:stretch>
        </p:blipFill>
        <p:spPr>
          <a:xfrm>
            <a:off x="28291" y="-2000356"/>
            <a:ext cx="9115708" cy="9115705"/>
          </a:xfrm>
          <a:prstGeom prst="rect">
            <a:avLst/>
          </a:prstGeom>
        </p:spPr>
      </p:pic>
      <p:sp>
        <p:nvSpPr>
          <p:cNvPr id="1048596" name="副标题 2"/>
          <p:cNvSpPr>
            <a:spLocks noGrp="1"/>
          </p:cNvSpPr>
          <p:nvPr>
            <p:ph type="subTitle" idx="1"/>
          </p:nvPr>
        </p:nvSpPr>
        <p:spPr>
          <a:xfrm>
            <a:off x="0" y="0"/>
            <a:ext cx="7372377" cy="1817696"/>
          </a:xfrm>
          <a:noFill/>
          <a:ln>
            <a:solidFill>
              <a:srgbClr val="FFCB00"/>
            </a:solidFill>
            <a:prstDash val="solid"/>
          </a:ln>
        </p:spPr>
        <p:txBody>
          <a:bodyPr>
            <a:noAutofit/>
          </a:bodyPr>
          <a:lstStyle/>
          <a:p>
            <a:r>
              <a:rPr lang="en-US" altLang="en-US" sz="2900" b="1">
                <a:solidFill>
                  <a:srgbClr val="330066"/>
                </a:solidFill>
              </a:rPr>
              <a:t>I will pay attention to drinking more water. Drinking water can promote blood circulation and accelerate the metabolism of the body. And drinking more water can also increase satiety and reduce food intake.</a:t>
            </a:r>
            <a:endParaRPr lang="zh-CN" altLang="en-US" sz="2900" b="1">
              <a:solidFill>
                <a:srgbClr val="33006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6" name="Picture 2097155"/>
          <p:cNvPicPr>
            <a:picLocks/>
          </p:cNvPicPr>
          <p:nvPr/>
        </p:nvPicPr>
        <p:blipFill>
          <a:blip r:embed="rId2"/>
          <a:stretch>
            <a:fillRect/>
          </a:stretch>
        </p:blipFill>
        <p:spPr>
          <a:xfrm>
            <a:off x="-50354" y="-37764"/>
            <a:ext cx="9517772" cy="7138327"/>
          </a:xfrm>
          <a:prstGeom prst="rect">
            <a:avLst/>
          </a:prstGeom>
        </p:spPr>
      </p:pic>
      <p:sp>
        <p:nvSpPr>
          <p:cNvPr id="1048592" name="Title 1048591"/>
          <p:cNvSpPr>
            <a:spLocks noGrp="1"/>
          </p:cNvSpPr>
          <p:nvPr>
            <p:ph type="ctrTitle"/>
          </p:nvPr>
        </p:nvSpPr>
        <p:spPr/>
        <p:txBody>
          <a:bodyPr/>
          <a:lstStyle/>
          <a:p>
            <a:endParaRPr lang="zh-CN"/>
          </a:p>
        </p:txBody>
      </p:sp>
      <p:sp>
        <p:nvSpPr>
          <p:cNvPr id="1048593" name="Subtitle 1048592"/>
          <p:cNvSpPr>
            <a:spLocks noGrp="1"/>
          </p:cNvSpPr>
          <p:nvPr>
            <p:ph type="subTitle" idx="1"/>
          </p:nvPr>
        </p:nvSpPr>
        <p:spPr>
          <a:xfrm>
            <a:off x="2286000" y="3891562"/>
            <a:ext cx="6858000" cy="2827400"/>
          </a:xfrm>
        </p:spPr>
        <p:txBody>
          <a:bodyPr>
            <a:noAutofit/>
          </a:bodyPr>
          <a:lstStyle/>
          <a:p>
            <a:r>
              <a:rPr lang="en-US" sz="2900">
                <a:solidFill>
                  <a:srgbClr val="C00000"/>
                </a:solidFill>
              </a:rPr>
              <a:t>I will pay attention to regular work and rest, go to bed early and get up early. I like to stay up late, usually wake up late in the morning, so I often miss breakfast. In the following lunch, I tend to overeat, resulting in overnutrition and body fat.</a:t>
            </a:r>
            <a:endParaRPr lang="zh-CN" sz="290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5" name="Picture 2097154"/>
          <p:cNvPicPr>
            <a:picLocks/>
          </p:cNvPicPr>
          <p:nvPr/>
        </p:nvPicPr>
        <p:blipFill>
          <a:blip r:embed="rId2"/>
          <a:stretch>
            <a:fillRect/>
          </a:stretch>
        </p:blipFill>
        <p:spPr>
          <a:xfrm>
            <a:off x="-195432" y="-2481040"/>
            <a:ext cx="9534865" cy="11820080"/>
          </a:xfrm>
          <a:prstGeom prst="rect">
            <a:avLst/>
          </a:prstGeom>
        </p:spPr>
      </p:pic>
      <p:sp>
        <p:nvSpPr>
          <p:cNvPr id="1048590" name="Title 1048589"/>
          <p:cNvSpPr>
            <a:spLocks noGrp="1"/>
          </p:cNvSpPr>
          <p:nvPr>
            <p:ph type="ctrTitle"/>
          </p:nvPr>
        </p:nvSpPr>
        <p:spPr/>
        <p:txBody>
          <a:bodyPr/>
          <a:lstStyle/>
          <a:p>
            <a:endParaRPr lang="zh-CN"/>
          </a:p>
        </p:txBody>
      </p:sp>
      <p:sp>
        <p:nvSpPr>
          <p:cNvPr id="1048591" name="Subtitle 1048590"/>
          <p:cNvSpPr>
            <a:spLocks noGrp="1"/>
          </p:cNvSpPr>
          <p:nvPr>
            <p:ph type="subTitle" idx="1"/>
          </p:nvPr>
        </p:nvSpPr>
        <p:spPr>
          <a:xfrm>
            <a:off x="1300171" y="3509962"/>
            <a:ext cx="6543659" cy="1655762"/>
          </a:xfrm>
        </p:spPr>
        <p:txBody>
          <a:bodyPr>
            <a:noAutofit/>
          </a:bodyPr>
          <a:lstStyle/>
          <a:p>
            <a:r>
              <a:rPr lang="en-US" sz="3100">
                <a:solidFill>
                  <a:srgbClr val="65FF65"/>
                </a:solidFill>
              </a:rPr>
              <a:t>I must control your mouth. Don't eat junk food with high calories. If I really want to eat, Iwill eat fruit and drink boiled water.</a:t>
            </a:r>
            <a:endParaRPr lang="zh-CN" sz="3100">
              <a:solidFill>
                <a:srgbClr val="65FF65"/>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Picture 2097152"/>
          <p:cNvPicPr>
            <a:picLocks/>
          </p:cNvPicPr>
          <p:nvPr/>
        </p:nvPicPr>
        <p:blipFill>
          <a:blip r:embed="rId2"/>
          <a:srcRect t="16346" b="16346"/>
          <a:stretch>
            <a:fillRect/>
          </a:stretch>
        </p:blipFill>
        <p:spPr>
          <a:xfrm>
            <a:off x="-1442134" y="0"/>
            <a:ext cx="5551292" cy="3700861"/>
          </a:xfrm>
          <a:prstGeom prst="rect">
            <a:avLst/>
          </a:prstGeom>
        </p:spPr>
      </p:pic>
      <p:sp>
        <p:nvSpPr>
          <p:cNvPr id="1048588" name="Title 1048587"/>
          <p:cNvSpPr>
            <a:spLocks noGrp="1"/>
          </p:cNvSpPr>
          <p:nvPr>
            <p:ph type="ctrTitle"/>
          </p:nvPr>
        </p:nvSpPr>
        <p:spPr/>
        <p:txBody>
          <a:bodyPr/>
          <a:lstStyle/>
          <a:p>
            <a:endParaRPr lang="zh-CN"/>
          </a:p>
        </p:txBody>
      </p:sp>
      <p:sp>
        <p:nvSpPr>
          <p:cNvPr id="1048589" name="Subtitle 1048588"/>
          <p:cNvSpPr>
            <a:spLocks noGrp="1"/>
          </p:cNvSpPr>
          <p:nvPr>
            <p:ph type="subTitle" idx="1"/>
          </p:nvPr>
        </p:nvSpPr>
        <p:spPr>
          <a:xfrm>
            <a:off x="1333511" y="3724291"/>
            <a:ext cx="6858000" cy="1655762"/>
          </a:xfrm>
        </p:spPr>
        <p:txBody>
          <a:bodyPr>
            <a:noAutofit/>
          </a:bodyPr>
          <a:lstStyle/>
          <a:p>
            <a:r>
              <a:rPr lang="en-US" sz="2700"/>
              <a:t>Keep running. Running is a great weight loss exercise. It consumes a lot of calories, but you need to keep running for 30 minutes every day.</a:t>
            </a:r>
            <a:endParaRPr lang="zh-CN" sz="2700"/>
          </a:p>
          <a:p>
            <a:r>
              <a:rPr lang="en-US" sz="2700"/>
              <a:t>Cycling is also a good exercise to lose weight, and compared with running, when I ride a bicycle, I ride on the seat, so it is easier to ride a bicycle than running, insist on a longer time, the effect will be better.</a:t>
            </a:r>
            <a:endParaRPr lang="zh-CN" sz="2700"/>
          </a:p>
        </p:txBody>
      </p:sp>
      <p:pic>
        <p:nvPicPr>
          <p:cNvPr id="2097154" name="Picture 2097153"/>
          <p:cNvPicPr>
            <a:picLocks/>
          </p:cNvPicPr>
          <p:nvPr/>
        </p:nvPicPr>
        <p:blipFill>
          <a:blip r:embed="rId3"/>
          <a:stretch>
            <a:fillRect/>
          </a:stretch>
        </p:blipFill>
        <p:spPr>
          <a:xfrm>
            <a:off x="3351529" y="-155074"/>
            <a:ext cx="5792469" cy="386164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ctrTitle"/>
          </p:nvPr>
        </p:nvSpPr>
        <p:spPr/>
        <p:txBody>
          <a:bodyPr/>
          <a:lstStyle/>
          <a:p>
            <a:endParaRPr lang="zh-CN"/>
          </a:p>
        </p:txBody>
      </p:sp>
      <p:sp>
        <p:nvSpPr>
          <p:cNvPr id="1048587" name="Subtitle 1048586"/>
          <p:cNvSpPr>
            <a:spLocks noGrp="1"/>
          </p:cNvSpPr>
          <p:nvPr>
            <p:ph type="subTitle" idx="1"/>
          </p:nvPr>
        </p:nvSpPr>
        <p:spPr/>
        <p:txBody>
          <a:bodyPr/>
          <a:lstStyle/>
          <a:p>
            <a:endParaRPr lang="zh-CN"/>
          </a:p>
        </p:txBody>
      </p:sp>
      <p:pic>
        <p:nvPicPr>
          <p:cNvPr id="2097152" name="Picture 2097151"/>
          <p:cNvPicPr>
            <a:picLocks/>
          </p:cNvPicPr>
          <p:nvPr/>
        </p:nvPicPr>
        <p:blipFill>
          <a:blip r:embed="rId2"/>
          <a:stretch>
            <a:fillRect/>
          </a:stretch>
        </p:blipFill>
        <p:spPr>
          <a:xfrm>
            <a:off x="0" y="273438"/>
            <a:ext cx="9463348" cy="6340442"/>
          </a:xfrm>
          <a:prstGeom prst="rect">
            <a:avLst/>
          </a:prstGeom>
        </p:spPr>
      </p:pic>
    </p:spTree>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221</Words>
  <Application>Microsoft Office PowerPoint</Application>
  <PresentationFormat>On-screen Show (4:3)</PresentationFormat>
  <Paragraphs>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宋体</vt:lpstr>
      <vt:lpstr>Arial</vt:lpstr>
      <vt:lpstr>Calibri</vt:lpstr>
      <vt:lpstr>Calibri Light</vt:lpstr>
      <vt:lpstr>Office 主题</vt:lpstr>
      <vt:lpstr>My 30-day Challenge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30-day Challenge</dc:title>
  <dc:creator>vivo X20Plus A</dc:creator>
  <cp:lastModifiedBy>Frank Xuan Li</cp:lastModifiedBy>
  <cp:revision>1</cp:revision>
  <dcterms:created xsi:type="dcterms:W3CDTF">2015-05-10T17:24:01Z</dcterms:created>
  <dcterms:modified xsi:type="dcterms:W3CDTF">2019-05-01T00:46:24Z</dcterms:modified>
</cp:coreProperties>
</file>