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7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3E43-636A-4459-8988-C9D12FED3D0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D95B-7426-4B5B-B8C1-CDD7380B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79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3E43-636A-4459-8988-C9D12FED3D0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D95B-7426-4B5B-B8C1-CDD7380B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22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3E43-636A-4459-8988-C9D12FED3D0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D95B-7426-4B5B-B8C1-CDD7380B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00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3E43-636A-4459-8988-C9D12FED3D0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D95B-7426-4B5B-B8C1-CDD7380BFB8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8639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3E43-636A-4459-8988-C9D12FED3D0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D95B-7426-4B5B-B8C1-CDD7380B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835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3E43-636A-4459-8988-C9D12FED3D0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D95B-7426-4B5B-B8C1-CDD7380B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32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3E43-636A-4459-8988-C9D12FED3D0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D95B-7426-4B5B-B8C1-CDD7380B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036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3E43-636A-4459-8988-C9D12FED3D0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D95B-7426-4B5B-B8C1-CDD7380B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793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3E43-636A-4459-8988-C9D12FED3D0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D95B-7426-4B5B-B8C1-CDD7380B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3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3E43-636A-4459-8988-C9D12FED3D0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D95B-7426-4B5B-B8C1-CDD7380B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27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3E43-636A-4459-8988-C9D12FED3D0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D95B-7426-4B5B-B8C1-CDD7380B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46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3E43-636A-4459-8988-C9D12FED3D0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D95B-7426-4B5B-B8C1-CDD7380B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22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3E43-636A-4459-8988-C9D12FED3D0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D95B-7426-4B5B-B8C1-CDD7380B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307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3E43-636A-4459-8988-C9D12FED3D0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D95B-7426-4B5B-B8C1-CDD7380B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5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3E43-636A-4459-8988-C9D12FED3D0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D95B-7426-4B5B-B8C1-CDD7380B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500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3E43-636A-4459-8988-C9D12FED3D0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D95B-7426-4B5B-B8C1-CDD7380B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96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3E43-636A-4459-8988-C9D12FED3D0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DD95B-7426-4B5B-B8C1-CDD7380B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62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6EA53E43-636A-4459-8988-C9D12FED3D0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1DDDD95B-7426-4B5B-B8C1-CDD7380B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3706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Lenovo%20Thinkpad%20X1\Downloads\bishop-2025120_1280.p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84FB2-E25F-447D-99B9-AD00F1ADAB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1004" y="777907"/>
            <a:ext cx="9440034" cy="1828801"/>
          </a:xfrm>
          <a:ln>
            <a:solidFill>
              <a:schemeClr val="tx2"/>
            </a:solidFill>
          </a:ln>
          <a:effectLst>
            <a:outerShdw blurRad="381000" dir="17880000">
              <a:schemeClr val="bg1">
                <a:alpha val="46000"/>
              </a:schemeClr>
            </a:outerShdw>
            <a:reflection stA="45000" endPos="3000" dist="50800" dir="5400000" sy="-100000" algn="bl" rotWithShape="0"/>
          </a:effectLst>
        </p:spPr>
        <p:txBody>
          <a:bodyPr/>
          <a:lstStyle/>
          <a:p>
            <a:r>
              <a:rPr lang="en-US" dirty="0">
                <a:effectLst>
                  <a:glow rad="101600">
                    <a:schemeClr val="bg2">
                      <a:lumMod val="75000"/>
                      <a:lumOff val="25000"/>
                      <a:alpha val="60000"/>
                    </a:schemeClr>
                  </a:glow>
                  <a:outerShdw blurRad="9525" dist="25400" dir="14640000" algn="tl" rotWithShape="0">
                    <a:schemeClr val="bg1">
                      <a:alpha val="30000"/>
                    </a:schemeClr>
                  </a:outerShdw>
                  <a:reflection blurRad="38100" stA="45000" endPos="3000" dist="50800" dir="5400000" sy="-100000" algn="bl" rotWithShape="0"/>
                </a:effectLst>
                <a:latin typeface="Modern Love" panose="04090805081005020601" pitchFamily="82" charset="0"/>
              </a:rPr>
              <a:t>My 30-Day Challenge: Learn to Play Chess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9D8D69-91E7-4E7F-8E0A-FDA0289BE2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511" y="2606708"/>
            <a:ext cx="9440034" cy="1049867"/>
          </a:xfrm>
          <a:effectLst>
            <a:outerShdw blurRad="25400">
              <a:srgbClr val="000000">
                <a:alpha val="46000"/>
              </a:srgbClr>
            </a:outerShdw>
          </a:effectLst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  <a:effectLst>
                  <a:glow rad="101600">
                    <a:schemeClr val="tx2">
                      <a:lumMod val="25000"/>
                      <a:alpha val="60000"/>
                    </a:schemeClr>
                  </a:glow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Agency FB" panose="020B0503020202020204" pitchFamily="34" charset="0"/>
              </a:rPr>
              <a:t>By Sybil Kate Meriveles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6A1CAAE-FB97-4BD5-8093-4296B98021C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1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13454" y="2443479"/>
            <a:ext cx="9387584" cy="4414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420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759"/>
    </mc:Choice>
    <mc:Fallback>
      <p:transition spd="slow" advTm="1075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8ED85-95B8-42B0-8FF7-612DA4EDDF41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2"/>
            </a:solidFill>
          </a:ln>
        </p:spPr>
        <p:txBody>
          <a:bodyPr/>
          <a:lstStyle/>
          <a:p>
            <a:r>
              <a:rPr lang="en-US" dirty="0">
                <a:ln>
                  <a:solidFill>
                    <a:schemeClr val="bg1">
                      <a:alpha val="10000"/>
                    </a:schemeClr>
                  </a:solidFill>
                </a:ln>
                <a:effectLst>
                  <a:glow rad="101600">
                    <a:schemeClr val="tx2">
                      <a:lumMod val="25000"/>
                      <a:alpha val="60000"/>
                    </a:schemeClr>
                  </a:glow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Modern Love" panose="04090805081005020601" pitchFamily="82" charset="0"/>
              </a:rPr>
              <a:t>30-Day Chess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527E3-0F09-4638-B225-5F34BF1F0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36900" indent="0" algn="ctr">
              <a:buNone/>
            </a:pPr>
            <a:r>
              <a:rPr lang="en-US" sz="4000" b="1" dirty="0">
                <a:solidFill>
                  <a:schemeClr val="tx1"/>
                </a:solidFill>
              </a:rPr>
              <a:t>In thirty days, I will learn to play basic chess.</a:t>
            </a:r>
            <a:r>
              <a:rPr lang="en-US" sz="4000" b="1" dirty="0"/>
              <a:t> </a:t>
            </a:r>
            <a:r>
              <a:rPr lang="en-US" sz="4000" dirty="0"/>
              <a:t>I will acquire effective gameplay strategies along the way.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B02004-E7E9-4156-9F45-93F97BB4AC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79" t="9696" r="47362" b="7643"/>
          <a:stretch/>
        </p:blipFill>
        <p:spPr>
          <a:xfrm>
            <a:off x="10832311" y="4621290"/>
            <a:ext cx="870491" cy="2339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304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710"/>
    </mc:Choice>
    <mc:Fallback>
      <p:transition spd="slow" advTm="971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8ED85-95B8-42B0-8FF7-612DA4EDDF41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2"/>
            </a:solidFill>
          </a:ln>
        </p:spPr>
        <p:txBody>
          <a:bodyPr/>
          <a:lstStyle/>
          <a:p>
            <a:r>
              <a:rPr lang="en-US" dirty="0">
                <a:ln>
                  <a:solidFill>
                    <a:schemeClr val="bg1">
                      <a:alpha val="10000"/>
                    </a:schemeClr>
                  </a:solidFill>
                </a:ln>
                <a:effectLst>
                  <a:glow rad="101600">
                    <a:schemeClr val="tx2">
                      <a:lumMod val="25000"/>
                      <a:alpha val="60000"/>
                    </a:schemeClr>
                  </a:glow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Modern Love" panose="04090805081005020601" pitchFamily="82" charset="0"/>
              </a:rPr>
              <a:t>Why I Chose This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527E3-0F09-4638-B225-5F34BF1F0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36900" indent="0" algn="ctr">
              <a:buNone/>
            </a:pPr>
            <a:r>
              <a:rPr lang="en-US" sz="2800" dirty="0"/>
              <a:t>A few years ago - when I was in the Philippines - I played a short game of chess with my cousin. Unlike myself, he took chess training from a professional chess player, which meant that he won all chess rounds against me. </a:t>
            </a:r>
            <a:r>
              <a:rPr lang="en-US" sz="2800" b="1" dirty="0">
                <a:solidFill>
                  <a:schemeClr val="tx1"/>
                </a:solidFill>
                <a:effectLst/>
              </a:rPr>
              <a:t>His quick movements during the game inspired me to learn basic chess.</a:t>
            </a:r>
            <a:r>
              <a:rPr lang="en-US" sz="2800" b="1" dirty="0">
                <a:effectLst/>
              </a:rPr>
              <a:t> </a:t>
            </a:r>
            <a:r>
              <a:rPr lang="en-US" sz="2800" dirty="0"/>
              <a:t>Because of my schedule, I was unable to do it, so I will take this 30-day challenge project as an opportunity to become a beginner in chess.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7200372-FE3E-4C33-A35D-F2FF076266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091" t="27620" r="35804" b="46989"/>
          <a:stretch/>
        </p:blipFill>
        <p:spPr>
          <a:xfrm>
            <a:off x="10862673" y="5188555"/>
            <a:ext cx="809768" cy="151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916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3860"/>
    </mc:Choice>
    <mc:Fallback>
      <p:transition spd="slow" advTm="3386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8ED85-95B8-42B0-8FF7-612DA4EDDF41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2"/>
            </a:solidFill>
          </a:ln>
        </p:spPr>
        <p:txBody>
          <a:bodyPr/>
          <a:lstStyle/>
          <a:p>
            <a:r>
              <a:rPr lang="en-US" dirty="0">
                <a:ln>
                  <a:solidFill>
                    <a:schemeClr val="bg1">
                      <a:alpha val="10000"/>
                    </a:schemeClr>
                  </a:solidFill>
                </a:ln>
                <a:effectLst>
                  <a:glow rad="101600">
                    <a:schemeClr val="tx2">
                      <a:lumMod val="25000"/>
                      <a:alpha val="60000"/>
                    </a:schemeClr>
                  </a:glow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Modern Love" panose="04090805081005020601" pitchFamily="82" charset="0"/>
              </a:rPr>
              <a:t>Goal for the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527E3-0F09-4638-B225-5F34BF1F0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36900" indent="0" algn="ctr">
              <a:buNone/>
            </a:pPr>
            <a:r>
              <a:rPr lang="en-US" sz="3200" b="1" dirty="0">
                <a:solidFill>
                  <a:schemeClr val="tx1"/>
                </a:solidFill>
                <a:effectLst/>
              </a:rPr>
              <a:t>My goal for this challenge is to enhance my critical thinking. </a:t>
            </a:r>
            <a:r>
              <a:rPr lang="en-US" sz="3200" dirty="0"/>
              <a:t>Most of my courses require critical thinking. Unfortunately, I'm weak in this strategy of thinking - I'm more of a creative thinker. Thus, by the end of this challenge, I hope to apply my improved critical thinking skills to my studies.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61D896-791A-492F-B410-28C064EC95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561" t="34852" r="89741" b="13852"/>
          <a:stretch/>
        </p:blipFill>
        <p:spPr>
          <a:xfrm>
            <a:off x="10827290" y="4835903"/>
            <a:ext cx="880534" cy="191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754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80"/>
    </mc:Choice>
    <mc:Fallback>
      <p:transition spd="slow" advTm="468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8ED85-95B8-42B0-8FF7-612DA4EDDF41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lang="en-US" sz="3200" dirty="0">
                <a:ln>
                  <a:solidFill>
                    <a:schemeClr val="bg1">
                      <a:alpha val="10000"/>
                    </a:schemeClr>
                  </a:solidFill>
                </a:ln>
                <a:effectLst>
                  <a:glow rad="101600">
                    <a:schemeClr val="tx2">
                      <a:lumMod val="25000"/>
                      <a:alpha val="60000"/>
                    </a:schemeClr>
                  </a:glow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Modern Love" panose="04090805081005020601" pitchFamily="82" charset="0"/>
              </a:rPr>
              <a:t>What Measurements Will I Take as a Starting Point?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527E3-0F09-4638-B225-5F34BF1F0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36900" indent="0" algn="ctr">
              <a:buNone/>
            </a:pPr>
            <a:r>
              <a:rPr lang="en-US" sz="3200" dirty="0"/>
              <a:t>In this challenge, I intend to maintain flexibility in my progress. </a:t>
            </a:r>
            <a:r>
              <a:rPr lang="en-US" sz="3200" b="1" dirty="0">
                <a:solidFill>
                  <a:schemeClr val="tx1"/>
                </a:solidFill>
              </a:rPr>
              <a:t>To achieve this, I will schedule certain days to practice chess offline or online. </a:t>
            </a:r>
            <a:r>
              <a:rPr lang="en-US" sz="3200" dirty="0"/>
              <a:t>I can access multiple websites that offer to teach basic chess online. Whenever I'm offline, I can also play (offline) chess games.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46D1A3-82C1-4FCC-95A2-66FB83BAFD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114" t="25578" r="28323" b="38463"/>
          <a:stretch/>
        </p:blipFill>
        <p:spPr>
          <a:xfrm>
            <a:off x="10759254" y="4694795"/>
            <a:ext cx="1016605" cy="2497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661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41"/>
    </mc:Choice>
    <mc:Fallback>
      <p:transition spd="slow" advTm="174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8ED85-95B8-42B0-8FF7-612DA4EDDF41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en-US" dirty="0">
                <a:ln>
                  <a:solidFill>
                    <a:schemeClr val="bg1">
                      <a:alpha val="10000"/>
                    </a:schemeClr>
                  </a:solidFill>
                </a:ln>
                <a:effectLst>
                  <a:glow rad="101600">
                    <a:schemeClr val="tx2">
                      <a:lumMod val="25000"/>
                      <a:alpha val="60000"/>
                    </a:schemeClr>
                  </a:glow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Modern Love" panose="04090805081005020601" pitchFamily="82" charset="0"/>
              </a:rPr>
              <a:t>How Will I Journal My Methods to Collect Data?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527E3-0F09-4638-B225-5F34BF1F0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36900" indent="0" algn="ctr">
              <a:buNone/>
            </a:pPr>
            <a:r>
              <a:rPr lang="en-US" sz="3200" dirty="0"/>
              <a:t>To collect data, I will journal my performances in my chess practices and include short reflections about them. </a:t>
            </a:r>
            <a:r>
              <a:rPr lang="en-US" sz="3200" b="1" dirty="0">
                <a:solidFill>
                  <a:schemeClr val="tx1"/>
                </a:solidFill>
              </a:rPr>
              <a:t>I will record them in two locations: OneDrive and in my College Success notebook. </a:t>
            </a:r>
            <a:r>
              <a:rPr lang="en-US" sz="3200" dirty="0"/>
              <a:t>Afterward</a:t>
            </a:r>
            <a:r>
              <a:rPr lang="en-US" sz="3200" b="1" dirty="0"/>
              <a:t>, </a:t>
            </a:r>
            <a:r>
              <a:rPr lang="en-US" sz="3200" dirty="0"/>
              <a:t>I will compare every collected data to determine my progress and my chances of reaching my goal.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781EAAF-AD97-4D55-AB7D-0C91326A1E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14" t="17319" r="35043" b="-318"/>
          <a:stretch/>
        </p:blipFill>
        <p:spPr>
          <a:xfrm>
            <a:off x="10912254" y="4905021"/>
            <a:ext cx="710606" cy="2077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007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78"/>
    </mc:Choice>
    <mc:Fallback>
      <p:transition spd="slow" advTm="2778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8ED85-95B8-42B0-8FF7-612DA4EDDF41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ln>
                  <a:solidFill>
                    <a:schemeClr val="bg1">
                      <a:alpha val="10000"/>
                    </a:schemeClr>
                  </a:solidFill>
                </a:ln>
                <a:effectLst>
                  <a:glow rad="101600">
                    <a:schemeClr val="tx2">
                      <a:lumMod val="25000"/>
                      <a:alpha val="60000"/>
                    </a:schemeClr>
                  </a:glow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Modern Love" panose="04090805081005020601" pitchFamily="82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527E3-0F09-4638-B225-5F34BF1F0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36900" indent="0">
              <a:buNone/>
            </a:pPr>
            <a:r>
              <a:rPr lang="en-US" sz="2800" dirty="0"/>
              <a:t>	In brief, my 30-day challenge is to learn how to play basic chess. My cousin in the Philippines inspired me to do this, and I know that I'll gain critical thinking from this experience. I need to be flexible to complete this challenge, so I will set practice dates. Lastly, I will - also - record what I learned and my progress throughout the challenge. After I finish this challenge, I hope to apply the skills that I acquired - especially critical thinking - in my academic courses.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680DAAF-AE33-49CF-937E-D39EB09CCB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08" t="11507" r="-1555" b="-84409"/>
          <a:stretch/>
        </p:blipFill>
        <p:spPr>
          <a:xfrm>
            <a:off x="8280720" y="5768622"/>
            <a:ext cx="3764524" cy="268093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ADA8671-2D60-4FCE-BC09-2F8BC4AE2B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08" t="11507" r="-1555" b="-84409"/>
          <a:stretch/>
        </p:blipFill>
        <p:spPr>
          <a:xfrm>
            <a:off x="4208414" y="5791200"/>
            <a:ext cx="3764524" cy="268093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9F8FB86-2E1F-4B03-AAF2-3D13B165A1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08" t="11507" r="-1555" b="-84409"/>
          <a:stretch/>
        </p:blipFill>
        <p:spPr>
          <a:xfrm>
            <a:off x="136108" y="5768622"/>
            <a:ext cx="3764524" cy="2680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16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42846-6B31-41C6-9D5F-27CAF083C7A3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12700">
            <a:solidFill>
              <a:schemeClr val="tx2"/>
            </a:solidFill>
          </a:ln>
        </p:spPr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A7666-7AB1-44CF-B794-88FCAAFAE06C}"/>
              </a:ext>
            </a:extLst>
          </p:cNvPr>
          <p:cNvSpPr>
            <a:spLocks noGrp="1"/>
          </p:cNvSpPr>
          <p:nvPr>
            <p:ph idx="1"/>
          </p:nvPr>
        </p:nvSpPr>
        <p:spPr>
          <a:ln w="12700">
            <a:solidFill>
              <a:schemeClr val="tx1"/>
            </a:solidFill>
          </a:ln>
        </p:spPr>
        <p:txBody>
          <a:bodyPr anchor="ctr"/>
          <a:lstStyle/>
          <a:p>
            <a:pPr marL="36900" indent="0">
              <a:buNone/>
            </a:pPr>
            <a:r>
              <a:rPr lang="en-US" b="1" dirty="0"/>
              <a:t>Image Source </a:t>
            </a:r>
          </a:p>
          <a:p>
            <a:pPr marL="36900" indent="0">
              <a:buNone/>
            </a:pPr>
            <a:r>
              <a:rPr lang="en-US" sz="1800" dirty="0">
                <a:hlinkClick r:id="rId2" action="ppaction://hlinkfile"/>
              </a:rPr>
              <a:t>https://www.needpix.com/photo/853876/bishop-chess-game-king-knight-pawn-pieces-play-queen</a:t>
            </a:r>
            <a:endParaRPr lang="en-US" sz="1800" dirty="0"/>
          </a:p>
          <a:p>
            <a:pPr marL="369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2496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254</TotalTime>
  <Words>443</Words>
  <Application>Microsoft Office PowerPoint</Application>
  <PresentationFormat>Widescreen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Agency FB</vt:lpstr>
      <vt:lpstr>Calisto MT</vt:lpstr>
      <vt:lpstr>Modern Love</vt:lpstr>
      <vt:lpstr>Wingdings 2</vt:lpstr>
      <vt:lpstr>Slate</vt:lpstr>
      <vt:lpstr>My 30-Day Challenge: Learn to Play Chess</vt:lpstr>
      <vt:lpstr>30-Day Chess Challenge</vt:lpstr>
      <vt:lpstr>Why I Chose This Challenge</vt:lpstr>
      <vt:lpstr>Goal for the Challenge</vt:lpstr>
      <vt:lpstr>What Measurements Will I Take as a Starting Point?</vt:lpstr>
      <vt:lpstr>How Will I Journal My Methods to Collect Data? </vt:lpstr>
      <vt:lpstr>Conclusion</vt:lpstr>
      <vt:lpstr>Credits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 to Play Chess Challenge</dc:title>
  <dc:creator>sybil kate</dc:creator>
  <cp:lastModifiedBy>sybil kate</cp:lastModifiedBy>
  <cp:revision>26</cp:revision>
  <dcterms:created xsi:type="dcterms:W3CDTF">2020-09-16T11:59:36Z</dcterms:created>
  <dcterms:modified xsi:type="dcterms:W3CDTF">2020-09-17T12:16:29Z</dcterms:modified>
</cp:coreProperties>
</file>