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Lato" charset="0"/>
      <p:regular r:id="rId10"/>
      <p:bold r:id="rId11"/>
      <p:italic r:id="rId12"/>
      <p:boldItalic r:id="rId13"/>
    </p:embeddedFont>
    <p:embeddedFont>
      <p:font typeface="Montserrat" charset="0"/>
      <p:regular r:id="rId14"/>
      <p:bold r:id="rId15"/>
      <p:italic r:id="rId16"/>
      <p:boldItalic r:id="rId17"/>
    </p:embeddedFont>
  </p:embeddedFont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-71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Google Shape;3;n"/>
          <p:cNvSpPr>
            <a:spLocks noGrp="1" noRo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00" y="0"/>
              </a:cxn>
              <a:cxn ang="0">
                <a:pos x="120000" y="120000"/>
              </a:cxn>
              <a:cxn ang="0">
                <a:pos x="0" y="120000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15" name="Google Shape;4;n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zh-CN" altLang="en-US" smtClean="0">
              <a:sym typeface="Arial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1pPr>
    <a:lvl2pPr marL="742950" lvl="1" indent="-2857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2pPr>
    <a:lvl3pPr marL="1143000" lvl="2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3pPr>
    <a:lvl4pPr marL="1600200" lvl="3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4pPr>
    <a:lvl5pPr marL="2057400" lvl="4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Google Shape;131;p:notes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5362" name="Google Shape;132;p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zh-CN" altLang="en-US" sz="1100" smtClean="0">
              <a:latin typeface="Arial" charset="0"/>
              <a:ea typeface="宋体" charset="-122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Google Shape;137;g7ecb567bbb_0_125:notes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7410" name="Google Shape;138;g7ecb567bbb_0_125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zh-CN" altLang="en-US" sz="1100" smtClean="0">
              <a:latin typeface="Arial" charset="0"/>
              <a:ea typeface="宋体" charset="-122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Google Shape;143;g7ecb567bbb_0_130:notes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9458" name="Google Shape;144;g7ecb567bbb_0_130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zh-CN" altLang="en-US" sz="1100" smtClean="0">
              <a:latin typeface="Arial" charset="0"/>
              <a:ea typeface="宋体" charset="-122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Google Shape;149;g7ecb567bbb_0_136:notes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1506" name="Google Shape;150;g7ecb567bbb_0_136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zh-CN" altLang="en-US" sz="1100" smtClean="0">
              <a:latin typeface="Arial" charset="0"/>
              <a:ea typeface="宋体" charset="-122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Google Shape;155;g7ecb567bbb_0_144:notes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3554" name="Google Shape;156;g7ecb567bbb_0_144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zh-CN" altLang="en-US" sz="1100" smtClean="0">
              <a:latin typeface="Arial" charset="0"/>
              <a:ea typeface="宋体" charset="-122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Google Shape;161;g7ecb567bbb_0_275:notes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5602" name="Google Shape;162;g7ecb567bbb_0_275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zh-CN" altLang="en-US" sz="1100" smtClean="0">
              <a:latin typeface="Arial" charset="0"/>
              <a:ea typeface="宋体" charset="-122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Google Shape;168;g7ecb567bbb_0_282:notes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7650" name="Google Shape;169;g7ecb567bbb_0_282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100"/>
            </a:pPr>
            <a:endParaRPr lang="zh-CN" altLang="en-US" sz="1100" smtClean="0">
              <a:latin typeface="Arial" charset="0"/>
              <a:ea typeface="宋体" charset="-122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;p2"/>
          <p:cNvSpPr/>
          <p:nvPr/>
        </p:nvSpPr>
        <p:spPr>
          <a:xfrm rot="5400000">
            <a:off x="7500144" y="794"/>
            <a:ext cx="1644650" cy="1643062"/>
          </a:xfrm>
          <a:prstGeom prst="diagStripe">
            <a:avLst>
              <a:gd name="adj" fmla="val 0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spcFirstLastPara="1" lIns="91425" tIns="91425" rIns="91425" bIns="91425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" name="Google Shape;11;p2"/>
          <p:cNvGrpSpPr>
            <a:grpSpLocks/>
          </p:cNvGrpSpPr>
          <p:nvPr/>
        </p:nvGrpSpPr>
        <p:grpSpPr bwMode="auto">
          <a:xfrm>
            <a:off x="0" y="0"/>
            <a:ext cx="5153025" cy="5135563"/>
            <a:chOff x="0" y="75"/>
            <a:chExt cx="5153705" cy="5152950"/>
          </a:xfrm>
        </p:grpSpPr>
        <p:sp>
          <p:nvSpPr>
            <p:cNvPr id="6" name="Google Shape;12;p2"/>
            <p:cNvSpPr/>
            <p:nvPr/>
          </p:nvSpPr>
          <p:spPr>
            <a:xfrm rot="-5400000">
              <a:off x="378" y="-303"/>
              <a:ext cx="5152950" cy="5153705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" name="Google Shape;13;p2"/>
            <p:cNvSpPr/>
            <p:nvPr/>
          </p:nvSpPr>
          <p:spPr>
            <a:xfrm rot="-5400000">
              <a:off x="-129" y="1145481"/>
              <a:ext cx="3996522" cy="3996265"/>
            </a:xfrm>
            <a:prstGeom prst="diagStripe">
              <a:avLst>
                <a:gd name="adj" fmla="val 58774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14;p2"/>
            <p:cNvSpPr/>
            <p:nvPr/>
          </p:nvSpPr>
          <p:spPr>
            <a:xfrm rot="-5400000">
              <a:off x="1828" y="-165"/>
              <a:ext cx="2300111" cy="2300591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15;p2"/>
            <p:cNvSpPr/>
            <p:nvPr/>
          </p:nvSpPr>
          <p:spPr>
            <a:xfrm flipH="1">
              <a:off x="652549" y="589439"/>
              <a:ext cx="2300591" cy="2300111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10" name="Google Shape;18;p2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000">
                <a:solidFill>
                  <a:srgbClr val="FFFFFF"/>
                </a:solidFill>
                <a:latin typeface="Lato" charset="0"/>
                <a:sym typeface="Lato" charset="0"/>
              </a:defRPr>
            </a:lvl1pPr>
          </a:lstStyle>
          <a:p>
            <a:fld id="{15A1E616-E4E2-4861-8A5A-1A1DF6D18F45}" type="slidenum">
              <a:rPr lang="zh-CN" altLang="zh-CN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ig number">
  <p:cSld name="BIG_NUMB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106;p11"/>
          <p:cNvGrpSpPr>
            <a:grpSpLocks/>
          </p:cNvGrpSpPr>
          <p:nvPr/>
        </p:nvGrpSpPr>
        <p:grpSpPr bwMode="auto">
          <a:xfrm>
            <a:off x="4406900" y="0"/>
            <a:ext cx="4737100" cy="5143500"/>
            <a:chOff x="4406400" y="0"/>
            <a:chExt cx="4737600" cy="5143065"/>
          </a:xfrm>
        </p:grpSpPr>
        <p:sp>
          <p:nvSpPr>
            <p:cNvPr id="5" name="Google Shape;107;p11"/>
            <p:cNvSpPr/>
            <p:nvPr/>
          </p:nvSpPr>
          <p:spPr>
            <a:xfrm rot="5400000">
              <a:off x="4408437" y="-2037"/>
              <a:ext cx="4733525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" name="Google Shape;108;p11"/>
            <p:cNvSpPr/>
            <p:nvPr/>
          </p:nvSpPr>
          <p:spPr>
            <a:xfrm rot="5400000">
              <a:off x="4840242" y="5942"/>
              <a:ext cx="4298586" cy="4286702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" name="Google Shape;109;p11"/>
            <p:cNvSpPr/>
            <p:nvPr/>
          </p:nvSpPr>
          <p:spPr>
            <a:xfrm rot="-5400000">
              <a:off x="5618662" y="1235688"/>
              <a:ext cx="807969" cy="80971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110;p11"/>
            <p:cNvSpPr/>
            <p:nvPr/>
          </p:nvSpPr>
          <p:spPr>
            <a:xfrm flipH="1">
              <a:off x="5849590" y="1444503"/>
              <a:ext cx="809710" cy="80797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111;p11"/>
            <p:cNvSpPr/>
            <p:nvPr/>
          </p:nvSpPr>
          <p:spPr>
            <a:xfrm rot="-5400000">
              <a:off x="5987794" y="2469864"/>
              <a:ext cx="807970" cy="808123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112;p11"/>
            <p:cNvSpPr/>
            <p:nvPr/>
          </p:nvSpPr>
          <p:spPr>
            <a:xfrm flipH="1">
              <a:off x="6222692" y="2676299"/>
              <a:ext cx="808123" cy="809557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113;p11"/>
            <p:cNvSpPr/>
            <p:nvPr/>
          </p:nvSpPr>
          <p:spPr>
            <a:xfrm rot="-5400000">
              <a:off x="6675254" y="1861904"/>
              <a:ext cx="809557" cy="80971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14;p11"/>
            <p:cNvSpPr/>
            <p:nvPr/>
          </p:nvSpPr>
          <p:spPr>
            <a:xfrm flipH="1">
              <a:off x="6908564" y="2069925"/>
              <a:ext cx="808123" cy="80797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15;p11"/>
            <p:cNvSpPr/>
            <p:nvPr/>
          </p:nvSpPr>
          <p:spPr>
            <a:xfrm rot="-5400000">
              <a:off x="6861805" y="2477008"/>
              <a:ext cx="807969" cy="80971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16;p11"/>
            <p:cNvSpPr/>
            <p:nvPr/>
          </p:nvSpPr>
          <p:spPr>
            <a:xfrm flipH="1">
              <a:off x="7965951" y="2692172"/>
              <a:ext cx="808123" cy="809557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17;p11"/>
            <p:cNvSpPr/>
            <p:nvPr/>
          </p:nvSpPr>
          <p:spPr>
            <a:xfrm flipH="1">
              <a:off x="8145358" y="3308070"/>
              <a:ext cx="808122" cy="809557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18;p11"/>
            <p:cNvSpPr/>
            <p:nvPr/>
          </p:nvSpPr>
          <p:spPr>
            <a:xfrm rot="-5400000">
              <a:off x="7048356" y="3095286"/>
              <a:ext cx="807970" cy="808123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19;p11"/>
            <p:cNvSpPr/>
            <p:nvPr/>
          </p:nvSpPr>
          <p:spPr>
            <a:xfrm flipH="1">
              <a:off x="7276903" y="3301721"/>
              <a:ext cx="808123" cy="809557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20;p11"/>
            <p:cNvSpPr/>
            <p:nvPr/>
          </p:nvSpPr>
          <p:spPr>
            <a:xfrm rot="-5400000">
              <a:off x="7227763" y="3711184"/>
              <a:ext cx="807970" cy="808122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21;p11"/>
            <p:cNvSpPr/>
            <p:nvPr/>
          </p:nvSpPr>
          <p:spPr>
            <a:xfrm flipH="1">
              <a:off x="7462661" y="3917619"/>
              <a:ext cx="808122" cy="809557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122;p11"/>
            <p:cNvSpPr/>
            <p:nvPr/>
          </p:nvSpPr>
          <p:spPr>
            <a:xfrm rot="-5400000">
              <a:off x="8102567" y="3719122"/>
              <a:ext cx="807969" cy="808123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123;p11"/>
            <p:cNvSpPr/>
            <p:nvPr/>
          </p:nvSpPr>
          <p:spPr>
            <a:xfrm flipH="1">
              <a:off x="8334290" y="3925556"/>
              <a:ext cx="809710" cy="809557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124;p11"/>
            <p:cNvSpPr/>
            <p:nvPr/>
          </p:nvSpPr>
          <p:spPr>
            <a:xfrm rot="-5400000">
              <a:off x="8287531" y="4334226"/>
              <a:ext cx="809557" cy="808122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5" name="Google Shape;125;p11"/>
          <p:cNvSpPr txBox="1">
            <a:spLocks noGrp="1"/>
          </p:cNvSpPr>
          <p:nvPr>
            <p:ph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rPr lang="zh-CN" altLang="en-US"/>
              <a:t>单击此处编辑母版标题样式</a:t>
            </a:r>
            <a:endParaRPr/>
          </a:p>
        </p:txBody>
      </p:sp>
      <p:sp>
        <p:nvSpPr>
          <p:cNvPr id="126" name="Google Shape;126;p11"/>
          <p:cNvSpPr txBox="1">
            <a:spLocks noGrp="1"/>
          </p:cNvSpPr>
          <p:nvPr>
            <p:ph type="body" idx="1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127;p11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000">
                <a:solidFill>
                  <a:srgbClr val="FFFFFF"/>
                </a:solidFill>
                <a:latin typeface="Lato" charset="0"/>
                <a:sym typeface="Lato" charset="0"/>
              </a:defRPr>
            </a:lvl1pPr>
          </a:lstStyle>
          <a:p>
            <a:fld id="{FDF12A55-FC43-4475-81A7-0742B058EED2}" type="slidenum">
              <a:rPr lang="zh-CN" altLang="zh-CN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oogle Shape;20;p3"/>
          <p:cNvGrpSpPr>
            <a:grpSpLocks/>
          </p:cNvGrpSpPr>
          <p:nvPr/>
        </p:nvGrpSpPr>
        <p:grpSpPr bwMode="auto">
          <a:xfrm>
            <a:off x="4406900" y="0"/>
            <a:ext cx="4737100" cy="5143500"/>
            <a:chOff x="4406400" y="0"/>
            <a:chExt cx="4737600" cy="5143065"/>
          </a:xfrm>
        </p:grpSpPr>
        <p:sp>
          <p:nvSpPr>
            <p:cNvPr id="4" name="Google Shape;21;p3"/>
            <p:cNvSpPr/>
            <p:nvPr/>
          </p:nvSpPr>
          <p:spPr>
            <a:xfrm rot="5400000">
              <a:off x="4408437" y="-2037"/>
              <a:ext cx="4733525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" name="Google Shape;22;p3"/>
            <p:cNvSpPr/>
            <p:nvPr/>
          </p:nvSpPr>
          <p:spPr>
            <a:xfrm rot="5400000">
              <a:off x="4840242" y="5942"/>
              <a:ext cx="4298586" cy="4286702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" name="Google Shape;23;p3"/>
            <p:cNvSpPr/>
            <p:nvPr/>
          </p:nvSpPr>
          <p:spPr>
            <a:xfrm rot="-5400000">
              <a:off x="5618662" y="1235688"/>
              <a:ext cx="807969" cy="80971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" name="Google Shape;24;p3"/>
            <p:cNvSpPr/>
            <p:nvPr/>
          </p:nvSpPr>
          <p:spPr>
            <a:xfrm flipH="1">
              <a:off x="5849590" y="1444503"/>
              <a:ext cx="809710" cy="80797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25;p3"/>
            <p:cNvSpPr/>
            <p:nvPr/>
          </p:nvSpPr>
          <p:spPr>
            <a:xfrm rot="-5400000">
              <a:off x="5987794" y="2469864"/>
              <a:ext cx="807970" cy="808123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26;p3"/>
            <p:cNvSpPr/>
            <p:nvPr/>
          </p:nvSpPr>
          <p:spPr>
            <a:xfrm flipH="1">
              <a:off x="6222692" y="2676299"/>
              <a:ext cx="808123" cy="809557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27;p3"/>
            <p:cNvSpPr/>
            <p:nvPr/>
          </p:nvSpPr>
          <p:spPr>
            <a:xfrm rot="-5400000">
              <a:off x="6675254" y="1861904"/>
              <a:ext cx="809557" cy="80971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28;p3"/>
            <p:cNvSpPr/>
            <p:nvPr/>
          </p:nvSpPr>
          <p:spPr>
            <a:xfrm flipH="1">
              <a:off x="6908564" y="2069925"/>
              <a:ext cx="808123" cy="80797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29;p3"/>
            <p:cNvSpPr/>
            <p:nvPr/>
          </p:nvSpPr>
          <p:spPr>
            <a:xfrm rot="-5400000">
              <a:off x="6861805" y="2477008"/>
              <a:ext cx="807969" cy="80971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30;p3"/>
            <p:cNvSpPr/>
            <p:nvPr/>
          </p:nvSpPr>
          <p:spPr>
            <a:xfrm flipH="1">
              <a:off x="7965951" y="2692172"/>
              <a:ext cx="808123" cy="809557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31;p3"/>
            <p:cNvSpPr/>
            <p:nvPr/>
          </p:nvSpPr>
          <p:spPr>
            <a:xfrm flipH="1">
              <a:off x="8145358" y="3308070"/>
              <a:ext cx="808122" cy="809557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32;p3"/>
            <p:cNvSpPr/>
            <p:nvPr/>
          </p:nvSpPr>
          <p:spPr>
            <a:xfrm rot="-5400000">
              <a:off x="7048356" y="3095286"/>
              <a:ext cx="807970" cy="808123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33;p3"/>
            <p:cNvSpPr/>
            <p:nvPr/>
          </p:nvSpPr>
          <p:spPr>
            <a:xfrm flipH="1">
              <a:off x="7276903" y="3301721"/>
              <a:ext cx="808123" cy="809557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34;p3"/>
            <p:cNvSpPr/>
            <p:nvPr/>
          </p:nvSpPr>
          <p:spPr>
            <a:xfrm rot="-5400000">
              <a:off x="7227763" y="3711184"/>
              <a:ext cx="807970" cy="808122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35;p3"/>
            <p:cNvSpPr/>
            <p:nvPr/>
          </p:nvSpPr>
          <p:spPr>
            <a:xfrm flipH="1">
              <a:off x="7462661" y="3917619"/>
              <a:ext cx="808122" cy="809557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36;p3"/>
            <p:cNvSpPr/>
            <p:nvPr/>
          </p:nvSpPr>
          <p:spPr>
            <a:xfrm rot="-5400000">
              <a:off x="8102567" y="3719122"/>
              <a:ext cx="807969" cy="808123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37;p3"/>
            <p:cNvSpPr/>
            <p:nvPr/>
          </p:nvSpPr>
          <p:spPr>
            <a:xfrm flipH="1">
              <a:off x="8334290" y="3925556"/>
              <a:ext cx="809710" cy="809557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38;p3"/>
            <p:cNvSpPr/>
            <p:nvPr/>
          </p:nvSpPr>
          <p:spPr>
            <a:xfrm rot="-5400000">
              <a:off x="8287531" y="4334226"/>
              <a:ext cx="809557" cy="808122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" name="Google Shape;39;p3"/>
          <p:cNvSpPr txBox="1">
            <a:spLocks noGrp="1"/>
          </p:cNvSpPr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40;p3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000">
                <a:solidFill>
                  <a:srgbClr val="FFFFFF"/>
                </a:solidFill>
                <a:latin typeface="Lato" charset="0"/>
                <a:sym typeface="Lato" charset="0"/>
              </a:defRPr>
            </a:lvl1pPr>
          </a:lstStyle>
          <a:p>
            <a:fld id="{B96CEBCB-5FDF-4D35-A107-872371547D5B}" type="slidenum">
              <a:rPr lang="zh-CN" altLang="zh-CN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body" type="tx">
  <p:cSld name="TITLE_AND_BOD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42;p4"/>
          <p:cNvGrpSpPr>
            <a:grpSpLocks/>
          </p:cNvGrpSpPr>
          <p:nvPr/>
        </p:nvGrpSpPr>
        <p:grpSpPr bwMode="auto">
          <a:xfrm>
            <a:off x="0" y="381000"/>
            <a:ext cx="1038225" cy="1016000"/>
            <a:chOff x="0" y="381001"/>
            <a:chExt cx="1037850" cy="1016287"/>
          </a:xfrm>
        </p:grpSpPr>
        <p:sp>
          <p:nvSpPr>
            <p:cNvPr id="5" name="Google Shape;43;p4"/>
            <p:cNvSpPr/>
            <p:nvPr/>
          </p:nvSpPr>
          <p:spPr>
            <a:xfrm rot="-5400000">
              <a:off x="534" y="380467"/>
              <a:ext cx="808266" cy="809333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" name="Google Shape;44;p4"/>
            <p:cNvSpPr/>
            <p:nvPr/>
          </p:nvSpPr>
          <p:spPr>
            <a:xfrm flipH="1">
              <a:off x="228517" y="589023"/>
              <a:ext cx="809333" cy="808265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5" name="Google Shape;45;p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" name="Google Shape;47;p4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000">
                <a:solidFill>
                  <a:srgbClr val="FFFFFF"/>
                </a:solidFill>
                <a:latin typeface="Lato" charset="0"/>
                <a:sym typeface="Lato" charset="0"/>
              </a:defRPr>
            </a:lvl1pPr>
          </a:lstStyle>
          <a:p>
            <a:fld id="{F1122167-CB12-4EBA-BFCF-9CA31C6602F5}" type="slidenum">
              <a:rPr lang="zh-CN" altLang="zh-CN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two columns" type="twoColTx">
  <p:cSld name="TITLE_AND_TWO_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oogle Shape;49;p5"/>
          <p:cNvGrpSpPr>
            <a:grpSpLocks/>
          </p:cNvGrpSpPr>
          <p:nvPr/>
        </p:nvGrpSpPr>
        <p:grpSpPr bwMode="auto">
          <a:xfrm>
            <a:off x="0" y="381000"/>
            <a:ext cx="1038225" cy="1016000"/>
            <a:chOff x="0" y="381001"/>
            <a:chExt cx="1037850" cy="1016287"/>
          </a:xfrm>
        </p:grpSpPr>
        <p:sp>
          <p:nvSpPr>
            <p:cNvPr id="6" name="Google Shape;50;p5"/>
            <p:cNvSpPr/>
            <p:nvPr/>
          </p:nvSpPr>
          <p:spPr>
            <a:xfrm rot="-5400000">
              <a:off x="534" y="380467"/>
              <a:ext cx="808266" cy="809333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" name="Google Shape;51;p5"/>
            <p:cNvSpPr/>
            <p:nvPr/>
          </p:nvSpPr>
          <p:spPr>
            <a:xfrm flipH="1">
              <a:off x="228517" y="589023"/>
              <a:ext cx="809333" cy="808265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8" name="Google Shape;55;p5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000">
                <a:solidFill>
                  <a:srgbClr val="FFFFFF"/>
                </a:solidFill>
                <a:latin typeface="Lato" charset="0"/>
                <a:sym typeface="Lato" charset="0"/>
              </a:defRPr>
            </a:lvl1pPr>
          </a:lstStyle>
          <a:p>
            <a:fld id="{830669D4-C28B-4F24-9D31-295DC109B920}" type="slidenum">
              <a:rPr lang="zh-CN" altLang="zh-CN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oogle Shape;57;p6"/>
          <p:cNvGrpSpPr>
            <a:grpSpLocks/>
          </p:cNvGrpSpPr>
          <p:nvPr/>
        </p:nvGrpSpPr>
        <p:grpSpPr bwMode="auto">
          <a:xfrm>
            <a:off x="0" y="381000"/>
            <a:ext cx="1038225" cy="1016000"/>
            <a:chOff x="0" y="381001"/>
            <a:chExt cx="1037850" cy="1016287"/>
          </a:xfrm>
        </p:grpSpPr>
        <p:sp>
          <p:nvSpPr>
            <p:cNvPr id="4" name="Google Shape;58;p6"/>
            <p:cNvSpPr/>
            <p:nvPr/>
          </p:nvSpPr>
          <p:spPr>
            <a:xfrm rot="-5400000">
              <a:off x="534" y="380467"/>
              <a:ext cx="808266" cy="809333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" name="Google Shape;59;p6"/>
            <p:cNvSpPr/>
            <p:nvPr/>
          </p:nvSpPr>
          <p:spPr>
            <a:xfrm flipH="1">
              <a:off x="228517" y="589023"/>
              <a:ext cx="809333" cy="808265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" name="Google Shape;61;p6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000">
                <a:solidFill>
                  <a:srgbClr val="FFFFFF"/>
                </a:solidFill>
                <a:latin typeface="Lato" charset="0"/>
                <a:sym typeface="Lato" charset="0"/>
              </a:defRPr>
            </a:lvl1pPr>
          </a:lstStyle>
          <a:p>
            <a:fld id="{9305C0F6-648D-4B53-A1A2-2CE56FDE7282}" type="slidenum">
              <a:rPr lang="zh-CN" altLang="zh-CN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ne column text">
  <p:cSld name="ONE_COLUM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63;p7"/>
          <p:cNvGrpSpPr>
            <a:grpSpLocks/>
          </p:cNvGrpSpPr>
          <p:nvPr/>
        </p:nvGrpSpPr>
        <p:grpSpPr bwMode="auto">
          <a:xfrm>
            <a:off x="0" y="381000"/>
            <a:ext cx="1038225" cy="1016000"/>
            <a:chOff x="0" y="381001"/>
            <a:chExt cx="1037850" cy="1016287"/>
          </a:xfrm>
        </p:grpSpPr>
        <p:sp>
          <p:nvSpPr>
            <p:cNvPr id="5" name="Google Shape;64;p7"/>
            <p:cNvSpPr/>
            <p:nvPr/>
          </p:nvSpPr>
          <p:spPr>
            <a:xfrm rot="-5400000">
              <a:off x="534" y="380467"/>
              <a:ext cx="808266" cy="809333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" name="Google Shape;65;p7"/>
            <p:cNvSpPr/>
            <p:nvPr/>
          </p:nvSpPr>
          <p:spPr>
            <a:xfrm flipH="1">
              <a:off x="228517" y="589023"/>
              <a:ext cx="809333" cy="808265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1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" name="Google Shape;68;p7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000">
                <a:solidFill>
                  <a:srgbClr val="FFFFFF"/>
                </a:solidFill>
                <a:latin typeface="Lato" charset="0"/>
                <a:sym typeface="Lato" charset="0"/>
              </a:defRPr>
            </a:lvl1pPr>
          </a:lstStyle>
          <a:p>
            <a:fld id="{F944AA5A-8669-4BE3-9CFE-D800C7A5B845}" type="slidenum">
              <a:rPr lang="zh-CN" altLang="zh-CN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Main point">
  <p:cSld name="MAIN_POI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oogle Shape;70;p8"/>
          <p:cNvGrpSpPr>
            <a:grpSpLocks/>
          </p:cNvGrpSpPr>
          <p:nvPr/>
        </p:nvGrpSpPr>
        <p:grpSpPr bwMode="auto">
          <a:xfrm>
            <a:off x="4406900" y="0"/>
            <a:ext cx="4737100" cy="5143500"/>
            <a:chOff x="4406400" y="0"/>
            <a:chExt cx="4737600" cy="5143500"/>
          </a:xfrm>
        </p:grpSpPr>
        <p:sp>
          <p:nvSpPr>
            <p:cNvPr id="4" name="Google Shape;71;p8"/>
            <p:cNvSpPr/>
            <p:nvPr/>
          </p:nvSpPr>
          <p:spPr>
            <a:xfrm rot="5400000">
              <a:off x="4408237" y="-1837"/>
              <a:ext cx="4733925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" name="Google Shape;72;p8"/>
            <p:cNvSpPr/>
            <p:nvPr/>
          </p:nvSpPr>
          <p:spPr>
            <a:xfrm rot="5400000">
              <a:off x="4840061" y="6124"/>
              <a:ext cx="4298950" cy="4286702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" name="Google Shape;73;p8"/>
            <p:cNvSpPr/>
            <p:nvPr/>
          </p:nvSpPr>
          <p:spPr>
            <a:xfrm rot="-5400000">
              <a:off x="5618628" y="1235826"/>
              <a:ext cx="808037" cy="80971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" name="Google Shape;74;p8"/>
            <p:cNvSpPr/>
            <p:nvPr/>
          </p:nvSpPr>
          <p:spPr>
            <a:xfrm flipH="1">
              <a:off x="5849590" y="1444625"/>
              <a:ext cx="809710" cy="808038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75;p8"/>
            <p:cNvSpPr/>
            <p:nvPr/>
          </p:nvSpPr>
          <p:spPr>
            <a:xfrm rot="-5400000">
              <a:off x="5987760" y="2470107"/>
              <a:ext cx="808038" cy="808123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76;p8"/>
            <p:cNvSpPr/>
            <p:nvPr/>
          </p:nvSpPr>
          <p:spPr>
            <a:xfrm flipH="1">
              <a:off x="6222692" y="2676525"/>
              <a:ext cx="808123" cy="809625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77;p8"/>
            <p:cNvSpPr/>
            <p:nvPr/>
          </p:nvSpPr>
          <p:spPr>
            <a:xfrm rot="-5400000">
              <a:off x="6675220" y="1862095"/>
              <a:ext cx="809625" cy="80971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78;p8"/>
            <p:cNvSpPr/>
            <p:nvPr/>
          </p:nvSpPr>
          <p:spPr>
            <a:xfrm flipH="1">
              <a:off x="6908564" y="2070100"/>
              <a:ext cx="808123" cy="808038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79;p8"/>
            <p:cNvSpPr/>
            <p:nvPr/>
          </p:nvSpPr>
          <p:spPr>
            <a:xfrm rot="-5400000">
              <a:off x="6861771" y="2477251"/>
              <a:ext cx="808037" cy="80971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80;p8"/>
            <p:cNvSpPr/>
            <p:nvPr/>
          </p:nvSpPr>
          <p:spPr>
            <a:xfrm flipH="1">
              <a:off x="7965951" y="2692400"/>
              <a:ext cx="808123" cy="809625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81;p8"/>
            <p:cNvSpPr/>
            <p:nvPr/>
          </p:nvSpPr>
          <p:spPr>
            <a:xfrm flipH="1">
              <a:off x="8145358" y="3308350"/>
              <a:ext cx="808122" cy="809625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82;p8"/>
            <p:cNvSpPr/>
            <p:nvPr/>
          </p:nvSpPr>
          <p:spPr>
            <a:xfrm rot="-5400000">
              <a:off x="7048321" y="3095582"/>
              <a:ext cx="808038" cy="808123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83;p8"/>
            <p:cNvSpPr/>
            <p:nvPr/>
          </p:nvSpPr>
          <p:spPr>
            <a:xfrm flipH="1">
              <a:off x="7276903" y="3302000"/>
              <a:ext cx="808123" cy="809625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84;p8"/>
            <p:cNvSpPr/>
            <p:nvPr/>
          </p:nvSpPr>
          <p:spPr>
            <a:xfrm rot="-5400000">
              <a:off x="7227728" y="3711532"/>
              <a:ext cx="808038" cy="808122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85;p8"/>
            <p:cNvSpPr/>
            <p:nvPr/>
          </p:nvSpPr>
          <p:spPr>
            <a:xfrm flipH="1">
              <a:off x="7462661" y="3917950"/>
              <a:ext cx="808122" cy="809625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86;p8"/>
            <p:cNvSpPr/>
            <p:nvPr/>
          </p:nvSpPr>
          <p:spPr>
            <a:xfrm rot="-5400000">
              <a:off x="8102533" y="3719470"/>
              <a:ext cx="808037" cy="808123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87;p8"/>
            <p:cNvSpPr/>
            <p:nvPr/>
          </p:nvSpPr>
          <p:spPr>
            <a:xfrm flipH="1">
              <a:off x="8334290" y="3925888"/>
              <a:ext cx="809710" cy="809625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88;p8"/>
            <p:cNvSpPr/>
            <p:nvPr/>
          </p:nvSpPr>
          <p:spPr>
            <a:xfrm rot="-5400000">
              <a:off x="8288290" y="4335420"/>
              <a:ext cx="808037" cy="808122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9" name="Google Shape;89;p8"/>
          <p:cNvSpPr txBox="1">
            <a:spLocks noGrp="1"/>
          </p:cNvSpPr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90;p8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000">
                <a:solidFill>
                  <a:srgbClr val="FFFFFF"/>
                </a:solidFill>
                <a:latin typeface="Lato" charset="0"/>
                <a:sym typeface="Lato" charset="0"/>
              </a:defRPr>
            </a:lvl1pPr>
          </a:lstStyle>
          <a:p>
            <a:fld id="{F9EF5DCB-E944-4332-B986-80A5934F989E}" type="slidenum">
              <a:rPr lang="zh-CN" altLang="zh-CN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title and description">
  <p:cSld name="SECTION_TITLE_AND_DESCRI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oogle Shape;92;p9"/>
          <p:cNvGrpSpPr>
            <a:grpSpLocks/>
          </p:cNvGrpSpPr>
          <p:nvPr/>
        </p:nvGrpSpPr>
        <p:grpSpPr bwMode="auto">
          <a:xfrm>
            <a:off x="0" y="381000"/>
            <a:ext cx="1038225" cy="1016000"/>
            <a:chOff x="0" y="381001"/>
            <a:chExt cx="1037850" cy="1016287"/>
          </a:xfrm>
        </p:grpSpPr>
        <p:sp>
          <p:nvSpPr>
            <p:cNvPr id="6" name="Google Shape;93;p9"/>
            <p:cNvSpPr/>
            <p:nvPr/>
          </p:nvSpPr>
          <p:spPr>
            <a:xfrm rot="-5400000">
              <a:off x="534" y="380467"/>
              <a:ext cx="808266" cy="809333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" name="Google Shape;94;p9"/>
            <p:cNvSpPr/>
            <p:nvPr/>
          </p:nvSpPr>
          <p:spPr>
            <a:xfrm flipH="1">
              <a:off x="228517" y="589023"/>
              <a:ext cx="809333" cy="808265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5" name="Google Shape;95;p9"/>
          <p:cNvSpPr txBox="1">
            <a:spLocks noGrp="1"/>
          </p:cNvSpPr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6" name="Google Shape;96;p9"/>
          <p:cNvSpPr txBox="1">
            <a:spLocks noGrp="1"/>
          </p:cNvSpPr>
          <p:nvPr>
            <p:ph type="subTitle" idx="1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97" name="Google Shape;97;p9"/>
          <p:cNvSpPr txBox="1">
            <a:spLocks noGrp="1"/>
          </p:cNvSpPr>
          <p:nvPr>
            <p:ph type="body" idx="2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8" name="Google Shape;98;p9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000">
                <a:solidFill>
                  <a:srgbClr val="FFFFFF"/>
                </a:solidFill>
                <a:latin typeface="Lato" charset="0"/>
                <a:sym typeface="Lato" charset="0"/>
              </a:defRPr>
            </a:lvl1pPr>
          </a:lstStyle>
          <a:p>
            <a:fld id="{3C4A0497-5493-4E29-9040-33595E3298F9}" type="slidenum">
              <a:rPr lang="zh-CN" altLang="zh-CN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aption">
  <p:cSld name="CAPTION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oogle Shape;100;p10"/>
          <p:cNvGrpSpPr>
            <a:grpSpLocks/>
          </p:cNvGrpSpPr>
          <p:nvPr/>
        </p:nvGrpSpPr>
        <p:grpSpPr bwMode="auto">
          <a:xfrm>
            <a:off x="0" y="4129088"/>
            <a:ext cx="698500" cy="684212"/>
            <a:chOff x="0" y="3785672"/>
            <a:chExt cx="698925" cy="684657"/>
          </a:xfrm>
        </p:grpSpPr>
        <p:sp>
          <p:nvSpPr>
            <p:cNvPr id="4" name="Google Shape;101;p10"/>
            <p:cNvSpPr/>
            <p:nvPr/>
          </p:nvSpPr>
          <p:spPr>
            <a:xfrm rot="-5400000">
              <a:off x="-10" y="3785682"/>
              <a:ext cx="544866" cy="544844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" name="Google Shape;102;p10"/>
            <p:cNvSpPr/>
            <p:nvPr/>
          </p:nvSpPr>
          <p:spPr>
            <a:xfrm flipH="1">
              <a:off x="154082" y="3925463"/>
              <a:ext cx="544843" cy="544866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3" name="Google Shape;103;p10"/>
          <p:cNvSpPr txBox="1">
            <a:spLocks noGrp="1"/>
          </p:cNvSpPr>
          <p:nvPr>
            <p:ph type="body" idx="1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spcFirstLastPara="1" anchor="ctr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6" name="Google Shape;104;p10"/>
          <p:cNvSpPr txBox="1">
            <a:spLocks noGrp="1"/>
          </p:cNvSpPr>
          <p:nvPr>
            <p:ph type="sldNum" idx="10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Font typeface="Arial" charset="0"/>
              <a:buNone/>
              <a:defRPr sz="1000">
                <a:solidFill>
                  <a:srgbClr val="FFFFFF"/>
                </a:solidFill>
                <a:latin typeface="Lato" charset="0"/>
                <a:sym typeface="Lato" charset="0"/>
              </a:defRPr>
            </a:lvl1pPr>
          </a:lstStyle>
          <a:p>
            <a:fld id="{749A3910-7394-48B4-8FA9-3F7C6797174B}" type="slidenum">
              <a:rPr lang="zh-CN" altLang="zh-CN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focu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6;p1"/>
          <p:cNvSpPr txBox="1">
            <a:spLocks noGrp="1"/>
          </p:cNvSpPr>
          <p:nvPr>
            <p:ph type="title"/>
          </p:nvPr>
        </p:nvSpPr>
        <p:spPr bwMode="auto">
          <a:xfrm>
            <a:off x="311150" y="444500"/>
            <a:ext cx="8521700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zh-CN" altLang="en-US" smtClean="0">
              <a:sym typeface="Arial" charset="0"/>
            </a:endParaRPr>
          </a:p>
        </p:txBody>
      </p:sp>
      <p:sp>
        <p:nvSpPr>
          <p:cNvPr id="1027" name="Google Shape;7;p1"/>
          <p:cNvSpPr txBox="1">
            <a:spLocks noGrp="1"/>
          </p:cNvSpPr>
          <p:nvPr>
            <p:ph type="body" idx="1"/>
          </p:nvPr>
        </p:nvSpPr>
        <p:spPr bwMode="auto">
          <a:xfrm>
            <a:off x="311150" y="1152525"/>
            <a:ext cx="85217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zh-CN" altLang="en-US" smtClean="0">
              <a:sym typeface="Arial" charset="0"/>
            </a:endParaRPr>
          </a:p>
        </p:txBody>
      </p:sp>
      <p:sp>
        <p:nvSpPr>
          <p:cNvPr id="1028" name="Google Shape;8;p1"/>
          <p:cNvSpPr txBox="1">
            <a:spLocks noGrp="1"/>
          </p:cNvSpPr>
          <p:nvPr/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r">
              <a:buClr>
                <a:srgbClr val="000000"/>
              </a:buClr>
              <a:buFont typeface="Arial" charset="0"/>
              <a:buNone/>
            </a:pPr>
            <a:fld id="{785CE26E-070B-4AA8-9C41-B2D9DE657EE8}" type="slidenum">
              <a:rPr lang="zh-CN" altLang="zh-CN" sz="1000">
                <a:solidFill>
                  <a:srgbClr val="FFFFFF"/>
                </a:solidFill>
                <a:latin typeface="Lato" charset="0"/>
                <a:sym typeface="Lato" charset="0"/>
              </a:rPr>
              <a:pPr algn="r">
                <a:buClr>
                  <a:srgbClr val="000000"/>
                </a:buClr>
                <a:buFont typeface="Arial" charset="0"/>
                <a:buNone/>
              </a:pPr>
              <a:t>‹#›</a:t>
            </a:fld>
            <a:endParaRPr lang="zh-CN" altLang="en-US" sz="1000">
              <a:solidFill>
                <a:srgbClr val="FFFFFF"/>
              </a:solidFill>
              <a:latin typeface="Lato" charset="0"/>
              <a:sym typeface="Lato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7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Google Shape;134;p13"/>
          <p:cNvSpPr txBox="1">
            <a:spLocks noGrp="1"/>
          </p:cNvSpPr>
          <p:nvPr>
            <p:ph type="ctrTitle"/>
          </p:nvPr>
        </p:nvSpPr>
        <p:spPr>
          <a:xfrm>
            <a:off x="2927350" y="668338"/>
            <a:ext cx="6075363" cy="2235200"/>
          </a:xfrm>
        </p:spPr>
        <p:txBody>
          <a:bodyPr anchor="ctr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Montserrat" charset="0"/>
              <a:buNone/>
            </a:pPr>
            <a:r>
              <a:rPr lang="zh-CN" altLang="zh-CN" sz="2400" smtClean="0">
                <a:solidFill>
                  <a:srgbClr val="FFFFFF"/>
                </a:solidFill>
                <a:latin typeface="Montserrat" charset="0"/>
                <a:ea typeface="宋体" charset="-122"/>
                <a:cs typeface="Arial" charset="0"/>
                <a:sym typeface="Montserrat" charset="0"/>
              </a:rPr>
              <a:t>MY 30 DAYS CHALLENGE PROPOSAL</a:t>
            </a:r>
            <a:r>
              <a:rPr lang="en-US" altLang="zh-CN" sz="2400" smtClean="0">
                <a:solidFill>
                  <a:srgbClr val="FFFFFF"/>
                </a:solidFill>
                <a:latin typeface="Montserrat" charset="0"/>
                <a:ea typeface="宋体" charset="-122"/>
                <a:cs typeface="Arial" charset="0"/>
                <a:sym typeface="Montserrat" charset="0"/>
              </a:rPr>
              <a:t/>
            </a:r>
            <a:br>
              <a:rPr lang="en-US" altLang="zh-CN" sz="2400" smtClean="0">
                <a:solidFill>
                  <a:srgbClr val="FFFFFF"/>
                </a:solidFill>
                <a:latin typeface="Montserrat" charset="0"/>
                <a:ea typeface="宋体" charset="-122"/>
                <a:cs typeface="Arial" charset="0"/>
                <a:sym typeface="Montserrat" charset="0"/>
              </a:rPr>
            </a:br>
            <a:r>
              <a:rPr lang="zh-CN" altLang="zh-CN" sz="2400" i="1" smtClean="0">
                <a:solidFill>
                  <a:srgbClr val="FFFFFF"/>
                </a:solidFill>
                <a:latin typeface="Montserrat" charset="0"/>
                <a:ea typeface="宋体" charset="-122"/>
                <a:cs typeface="Arial" charset="0"/>
                <a:sym typeface="Montserrat" charset="0"/>
              </a:rPr>
              <a:t>            IMPROVE MY WELLNESS</a:t>
            </a:r>
            <a:endParaRPr lang="en-US" altLang="zh-CN" sz="2400" i="1" smtClean="0">
              <a:solidFill>
                <a:srgbClr val="FFFFFF"/>
              </a:solidFill>
              <a:latin typeface="Montserrat" charset="0"/>
              <a:ea typeface="宋体" charset="-122"/>
              <a:cs typeface="Arial" charset="0"/>
              <a:sym typeface="Montserrat" charset="0"/>
            </a:endParaRPr>
          </a:p>
        </p:txBody>
      </p:sp>
      <p:sp>
        <p:nvSpPr>
          <p:cNvPr id="14338" name="Google Shape;135;p13"/>
          <p:cNvSpPr txBox="1">
            <a:spLocks noGrp="1"/>
          </p:cNvSpPr>
          <p:nvPr>
            <p:ph type="subTitle" idx="1"/>
          </p:nvPr>
        </p:nvSpPr>
        <p:spPr>
          <a:xfrm>
            <a:off x="5248275" y="3335338"/>
            <a:ext cx="3754438" cy="12446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Lato" charset="0"/>
              <a:buNone/>
            </a:pPr>
            <a:r>
              <a:rPr lang="zh-CN" altLang="zh-CN" sz="1300" smtClean="0">
                <a:solidFill>
                  <a:srgbClr val="FFFFFF"/>
                </a:solidFill>
                <a:latin typeface="Lato" charset="0"/>
                <a:ea typeface="宋体" charset="-122"/>
                <a:cs typeface="Arial" charset="0"/>
                <a:sym typeface="Lato" charset="0"/>
              </a:rPr>
              <a:t>                       </a:t>
            </a:r>
            <a:r>
              <a:rPr lang="zh-CN" altLang="zh-CN" sz="1800" smtClean="0">
                <a:solidFill>
                  <a:srgbClr val="FFFFFF"/>
                </a:solidFill>
                <a:latin typeface="Lato" charset="0"/>
                <a:ea typeface="宋体" charset="-122"/>
                <a:cs typeface="Arial" charset="0"/>
                <a:sym typeface="Lato" charset="0"/>
              </a:rPr>
              <a:t>By Guoyan(Helen) Sui</a:t>
            </a:r>
            <a:endParaRPr lang="en-US" altLang="zh-CN" sz="1800" smtClean="0">
              <a:solidFill>
                <a:srgbClr val="FFFFFF"/>
              </a:solidFill>
              <a:latin typeface="Lato" charset="0"/>
              <a:ea typeface="宋体" charset="-122"/>
              <a:cs typeface="Arial" charset="0"/>
              <a:sym typeface="Lato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Lato" charset="0"/>
              <a:buNone/>
            </a:pPr>
            <a:r>
              <a:rPr lang="zh-CN" altLang="zh-CN" sz="1800" smtClean="0">
                <a:solidFill>
                  <a:srgbClr val="FFFFFF"/>
                </a:solidFill>
                <a:latin typeface="Lato" charset="0"/>
                <a:ea typeface="宋体" charset="-122"/>
                <a:cs typeface="Arial" charset="0"/>
                <a:sym typeface="Lato" charset="0"/>
              </a:rPr>
              <a:t>                 BE111-ON2</a:t>
            </a:r>
            <a:endParaRPr lang="en-US" altLang="zh-CN" sz="1800" smtClean="0">
              <a:solidFill>
                <a:srgbClr val="FFFFFF"/>
              </a:solidFill>
              <a:latin typeface="Lato" charset="0"/>
              <a:ea typeface="宋体" charset="-122"/>
              <a:cs typeface="Arial" charset="0"/>
              <a:sym typeface="Lato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Lato" charset="0"/>
              <a:buNone/>
            </a:pPr>
            <a:r>
              <a:rPr lang="zh-CN" altLang="zh-CN" sz="1800" smtClean="0">
                <a:solidFill>
                  <a:srgbClr val="FFFFFF"/>
                </a:solidFill>
                <a:latin typeface="Lato" charset="0"/>
                <a:ea typeface="宋体" charset="-122"/>
                <a:cs typeface="Arial" charset="0"/>
                <a:sym typeface="Lato" charset="0"/>
              </a:rPr>
              <a:t>                 Kimberly Bunts-Anderson</a:t>
            </a:r>
            <a:endParaRPr lang="en-US" altLang="zh-CN" sz="1800" smtClean="0">
              <a:solidFill>
                <a:srgbClr val="FFFFFF"/>
              </a:solidFill>
              <a:latin typeface="Lato" charset="0"/>
              <a:ea typeface="宋体" charset="-122"/>
              <a:cs typeface="Arial" charset="0"/>
              <a:sym typeface="Lato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Google Shape;140;p14"/>
          <p:cNvSpPr txBox="1">
            <a:spLocks noGrp="1"/>
          </p:cNvSpPr>
          <p:nvPr>
            <p:ph type="title"/>
          </p:nvPr>
        </p:nvSpPr>
        <p:spPr>
          <a:xfrm>
            <a:off x="1296988" y="393700"/>
            <a:ext cx="5621337" cy="66516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Montserrat" charset="0"/>
              <a:buNone/>
            </a:pPr>
            <a:r>
              <a:rPr lang="zh-CN" altLang="zh-CN" b="1" smtClean="0">
                <a:solidFill>
                  <a:srgbClr val="FFFFFF"/>
                </a:solidFill>
                <a:latin typeface="Montserrat" charset="0"/>
                <a:ea typeface="宋体" charset="-122"/>
                <a:cs typeface="Arial" charset="0"/>
                <a:sym typeface="Montserrat" charset="0"/>
              </a:rPr>
              <a:t>BACKGROUND</a:t>
            </a:r>
            <a:endParaRPr lang="en-US" altLang="zh-CN" b="1" smtClean="0">
              <a:solidFill>
                <a:srgbClr val="FFFFFF"/>
              </a:solidFill>
              <a:latin typeface="Montserrat" charset="0"/>
              <a:ea typeface="宋体" charset="-122"/>
              <a:cs typeface="Arial" charset="0"/>
              <a:sym typeface="Montserrat" charset="0"/>
            </a:endParaRPr>
          </a:p>
        </p:txBody>
      </p:sp>
      <p:sp>
        <p:nvSpPr>
          <p:cNvPr id="141" name="Google Shape;141;p14"/>
          <p:cNvSpPr txBox="1">
            <a:spLocks noGrp="1"/>
          </p:cNvSpPr>
          <p:nvPr>
            <p:ph type="body" idx="1"/>
          </p:nvPr>
        </p:nvSpPr>
        <p:spPr>
          <a:xfrm>
            <a:off x="1296988" y="1058863"/>
            <a:ext cx="7329487" cy="3328987"/>
          </a:xfrm>
        </p:spPr>
        <p:txBody>
          <a:bodyPr/>
          <a:lstStyle/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Lato" charset="0"/>
              <a:buNone/>
            </a:pPr>
            <a:r>
              <a:rPr lang="zh-CN" altLang="zh-CN" sz="2400" smtClean="0">
                <a:solidFill>
                  <a:srgbClr val="FFFFFF"/>
                </a:solidFill>
                <a:latin typeface="Lato" charset="0"/>
                <a:ea typeface="宋体" charset="-122"/>
                <a:cs typeface="Arial" charset="0"/>
                <a:sym typeface="Lato" charset="0"/>
              </a:rPr>
              <a:t>Healthy problem</a:t>
            </a:r>
            <a:endParaRPr lang="en-US" altLang="zh-CN" sz="2400" smtClean="0">
              <a:solidFill>
                <a:srgbClr val="FFFFFF"/>
              </a:solidFill>
              <a:latin typeface="Lato" charset="0"/>
              <a:ea typeface="宋体" charset="-122"/>
              <a:cs typeface="Arial" charset="0"/>
              <a:sym typeface="Lato" charset="0"/>
            </a:endParaRPr>
          </a:p>
          <a:p>
            <a:pPr marL="0" indent="0" eaLnBrk="1" hangingPunct="1">
              <a:lnSpc>
                <a:spcPct val="200000"/>
              </a:lnSpc>
              <a:spcBef>
                <a:spcPts val="1600"/>
              </a:spcBef>
              <a:spcAft>
                <a:spcPct val="0"/>
              </a:spcAft>
              <a:buClr>
                <a:srgbClr val="FFFFFF"/>
              </a:buClr>
              <a:buSzPts val="2400"/>
              <a:buFont typeface="Lato" charset="0"/>
              <a:buChar char="●"/>
            </a:pPr>
            <a:r>
              <a:rPr lang="zh-CN" altLang="zh-CN" sz="2400" smtClean="0">
                <a:solidFill>
                  <a:srgbClr val="FFFFFF"/>
                </a:solidFill>
                <a:latin typeface="Lato" charset="0"/>
                <a:ea typeface="宋体" charset="-122"/>
                <a:cs typeface="Arial" charset="0"/>
                <a:sym typeface="Lato" charset="0"/>
              </a:rPr>
              <a:t>Doctor diagnose: High Blood Pressure-140 mgh</a:t>
            </a:r>
            <a:endParaRPr lang="en-US" altLang="zh-CN" sz="2400" smtClean="0">
              <a:solidFill>
                <a:srgbClr val="FFFFFF"/>
              </a:solidFill>
              <a:latin typeface="Lato" charset="0"/>
              <a:ea typeface="宋体" charset="-122"/>
              <a:cs typeface="Arial" charset="0"/>
              <a:sym typeface="Lato" charset="0"/>
            </a:endParaRPr>
          </a:p>
          <a:p>
            <a:pPr marL="0" indent="0" eaLnBrk="1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ts val="2400"/>
              <a:buFont typeface="Lato" charset="0"/>
              <a:buChar char="●"/>
            </a:pPr>
            <a:r>
              <a:rPr lang="zh-CN" altLang="zh-CN" sz="2400" smtClean="0">
                <a:solidFill>
                  <a:srgbClr val="FFFFFF"/>
                </a:solidFill>
                <a:latin typeface="Lato" charset="0"/>
                <a:ea typeface="宋体" charset="-122"/>
                <a:cs typeface="Arial" charset="0"/>
                <a:sym typeface="Lato" charset="0"/>
              </a:rPr>
              <a:t>Easy to have a cold (flu):low immunity</a:t>
            </a:r>
            <a:endParaRPr lang="en-US" altLang="zh-CN" sz="2400" smtClean="0">
              <a:solidFill>
                <a:srgbClr val="FFFFFF"/>
              </a:solidFill>
              <a:latin typeface="Lato" charset="0"/>
              <a:ea typeface="宋体" charset="-122"/>
              <a:cs typeface="Arial" charset="0"/>
              <a:sym typeface="Lato" charset="0"/>
            </a:endParaRPr>
          </a:p>
          <a:p>
            <a:pPr marL="0" indent="0" eaLnBrk="1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ts val="2400"/>
              <a:buFont typeface="Lato" charset="0"/>
              <a:buChar char="●"/>
            </a:pPr>
            <a:r>
              <a:rPr lang="zh-CN" altLang="zh-CN" sz="2400" smtClean="0">
                <a:solidFill>
                  <a:srgbClr val="FFFFFF"/>
                </a:solidFill>
                <a:latin typeface="Lato" charset="0"/>
                <a:ea typeface="宋体" charset="-122"/>
                <a:cs typeface="Arial" charset="0"/>
                <a:sym typeface="Lato" charset="0"/>
              </a:rPr>
              <a:t>Obesity : Height/160cm; Weight/65Kg</a:t>
            </a:r>
            <a:endParaRPr lang="en-US" altLang="zh-CN" sz="2400" smtClean="0">
              <a:solidFill>
                <a:srgbClr val="FFFFFF"/>
              </a:solidFill>
              <a:latin typeface="Lato" charset="0"/>
              <a:ea typeface="宋体" charset="-122"/>
              <a:cs typeface="Arial" charset="0"/>
              <a:sym typeface="Lato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Google Shape;146;p15"/>
          <p:cNvSpPr txBox="1">
            <a:spLocks noGrp="1"/>
          </p:cNvSpPr>
          <p:nvPr>
            <p:ph type="title"/>
          </p:nvPr>
        </p:nvSpPr>
        <p:spPr>
          <a:xfrm>
            <a:off x="2287588" y="439738"/>
            <a:ext cx="3265487" cy="8350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Montserrat" charset="0"/>
              <a:buNone/>
            </a:pPr>
            <a:r>
              <a:rPr lang="zh-CN" altLang="zh-CN" sz="3600" b="1" smtClean="0">
                <a:solidFill>
                  <a:srgbClr val="C9DAF8"/>
                </a:solidFill>
                <a:latin typeface="Montserrat" charset="0"/>
                <a:ea typeface="宋体" charset="-122"/>
                <a:cs typeface="Arial" charset="0"/>
                <a:sym typeface="Montserrat" charset="0"/>
              </a:rPr>
              <a:t>Goals</a:t>
            </a:r>
            <a:r>
              <a:rPr lang="en-US" altLang="zh-CN" sz="3600" b="1" smtClean="0">
                <a:solidFill>
                  <a:srgbClr val="C9DAF8"/>
                </a:solidFill>
                <a:latin typeface="Montserrat" charset="0"/>
                <a:ea typeface="宋体" charset="-122"/>
                <a:cs typeface="Arial" charset="0"/>
                <a:sym typeface="Montserrat" charset="0"/>
              </a:rPr>
              <a:t/>
            </a:r>
            <a:br>
              <a:rPr lang="en-US" altLang="zh-CN" sz="3600" b="1" smtClean="0">
                <a:solidFill>
                  <a:srgbClr val="C9DAF8"/>
                </a:solidFill>
                <a:latin typeface="Montserrat" charset="0"/>
                <a:ea typeface="宋体" charset="-122"/>
                <a:cs typeface="Arial" charset="0"/>
                <a:sym typeface="Montserrat" charset="0"/>
              </a:rPr>
            </a:br>
            <a:endParaRPr lang="en-US" altLang="zh-CN" smtClean="0">
              <a:solidFill>
                <a:srgbClr val="FFFFFF"/>
              </a:solidFill>
              <a:latin typeface="Montserrat" charset="0"/>
              <a:ea typeface="宋体" charset="-122"/>
              <a:cs typeface="Arial" charset="0"/>
              <a:sym typeface="Montserrat" charset="0"/>
            </a:endParaRPr>
          </a:p>
        </p:txBody>
      </p:sp>
      <p:sp>
        <p:nvSpPr>
          <p:cNvPr id="147" name="Google Shape;147;p15"/>
          <p:cNvSpPr txBox="1">
            <a:spLocks noGrp="1"/>
          </p:cNvSpPr>
          <p:nvPr>
            <p:ph type="body" idx="1"/>
          </p:nvPr>
        </p:nvSpPr>
        <p:spPr>
          <a:xfrm>
            <a:off x="1296988" y="1514475"/>
            <a:ext cx="7578725" cy="3113088"/>
          </a:xfrm>
        </p:spPr>
        <p:txBody>
          <a:bodyPr/>
          <a:lstStyle/>
          <a:p>
            <a:pPr indent="-381000" eaLnBrk="1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rgbClr val="9FC5E8"/>
              </a:buClr>
              <a:buSzPts val="2400"/>
              <a:buFont typeface="Lato" charset="0"/>
              <a:buChar char="❏"/>
            </a:pPr>
            <a:r>
              <a:rPr lang="zh-CN" altLang="zh-CN" sz="2400" smtClean="0">
                <a:solidFill>
                  <a:srgbClr val="9FC5E8"/>
                </a:solidFill>
                <a:latin typeface="Lato" charset="0"/>
                <a:ea typeface="宋体" charset="-122"/>
                <a:cs typeface="Arial" charset="0"/>
                <a:sym typeface="Lato" charset="0"/>
              </a:rPr>
              <a:t>Reduce Blood Pressure to 130 mgh</a:t>
            </a:r>
            <a:endParaRPr lang="en-US" altLang="zh-CN" sz="2400" smtClean="0">
              <a:solidFill>
                <a:srgbClr val="9FC5E8"/>
              </a:solidFill>
              <a:latin typeface="Lato" charset="0"/>
              <a:ea typeface="宋体" charset="-122"/>
              <a:cs typeface="Arial" charset="0"/>
              <a:sym typeface="Lato" charset="0"/>
            </a:endParaRPr>
          </a:p>
          <a:p>
            <a:pPr indent="-381000" eaLnBrk="1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rgbClr val="9FC5E8"/>
              </a:buClr>
              <a:buSzPts val="2400"/>
              <a:buFont typeface="Lato" charset="0"/>
              <a:buChar char="❏"/>
            </a:pPr>
            <a:r>
              <a:rPr lang="zh-CN" altLang="zh-CN" sz="2400" smtClean="0">
                <a:solidFill>
                  <a:srgbClr val="9FC5E8"/>
                </a:solidFill>
                <a:latin typeface="Lato" charset="0"/>
                <a:ea typeface="宋体" charset="-122"/>
                <a:cs typeface="Arial" charset="0"/>
                <a:sym typeface="Lato" charset="0"/>
              </a:rPr>
              <a:t>Improve body immunity</a:t>
            </a:r>
            <a:endParaRPr lang="en-US" altLang="zh-CN" sz="2400" smtClean="0">
              <a:solidFill>
                <a:srgbClr val="9FC5E8"/>
              </a:solidFill>
              <a:latin typeface="Lato" charset="0"/>
              <a:ea typeface="宋体" charset="-122"/>
              <a:cs typeface="Arial" charset="0"/>
              <a:sym typeface="Lato" charset="0"/>
            </a:endParaRPr>
          </a:p>
          <a:p>
            <a:pPr indent="-381000" eaLnBrk="1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rgbClr val="9FC5E8"/>
              </a:buClr>
              <a:buSzPts val="2400"/>
              <a:buFont typeface="Lato" charset="0"/>
              <a:buChar char="❏"/>
            </a:pPr>
            <a:r>
              <a:rPr lang="zh-CN" altLang="zh-CN" sz="2400" smtClean="0">
                <a:solidFill>
                  <a:srgbClr val="9FC5E8"/>
                </a:solidFill>
                <a:latin typeface="Lato" charset="0"/>
                <a:ea typeface="宋体" charset="-122"/>
                <a:cs typeface="Arial" charset="0"/>
                <a:sym typeface="Lato" charset="0"/>
              </a:rPr>
              <a:t>Lose weight ( Challenge to reduce 2 KG)</a:t>
            </a:r>
            <a:endParaRPr lang="en-US" altLang="zh-CN" sz="2400" smtClean="0">
              <a:solidFill>
                <a:srgbClr val="9FC5E8"/>
              </a:solidFill>
              <a:latin typeface="Lato" charset="0"/>
              <a:ea typeface="宋体" charset="-122"/>
              <a:cs typeface="Arial" charset="0"/>
              <a:sym typeface="Lato" charset="0"/>
            </a:endParaRPr>
          </a:p>
          <a:p>
            <a:pPr indent="-381000" eaLnBrk="1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Font typeface="Lato" charset="0"/>
              <a:buNone/>
            </a:pPr>
            <a:endParaRPr lang="zh-CN" altLang="en-US" sz="1300" smtClean="0">
              <a:solidFill>
                <a:srgbClr val="FFFFFF"/>
              </a:solidFill>
              <a:latin typeface="Lato" charset="0"/>
              <a:ea typeface="宋体" charset="-122"/>
              <a:cs typeface="Arial" charset="0"/>
              <a:sym typeface="Lato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Google Shape;152;p16"/>
          <p:cNvSpPr txBox="1">
            <a:spLocks noGrp="1"/>
          </p:cNvSpPr>
          <p:nvPr>
            <p:ph type="title"/>
          </p:nvPr>
        </p:nvSpPr>
        <p:spPr>
          <a:xfrm>
            <a:off x="3289300" y="314325"/>
            <a:ext cx="3798888" cy="77946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Montserrat" charset="0"/>
              <a:buNone/>
            </a:pPr>
            <a:r>
              <a:rPr lang="zh-CN" altLang="zh-CN" b="1" smtClean="0">
                <a:solidFill>
                  <a:srgbClr val="FFFFFF"/>
                </a:solidFill>
                <a:latin typeface="Montserrat" charset="0"/>
                <a:ea typeface="宋体" charset="-122"/>
                <a:cs typeface="Arial" charset="0"/>
                <a:sym typeface="Montserrat" charset="0"/>
              </a:rPr>
              <a:t>PROPOSAL</a:t>
            </a:r>
            <a:endParaRPr lang="en-US" altLang="zh-CN" b="1" smtClean="0">
              <a:solidFill>
                <a:srgbClr val="FFFFFF"/>
              </a:solidFill>
              <a:latin typeface="Montserrat" charset="0"/>
              <a:ea typeface="宋体" charset="-122"/>
              <a:cs typeface="Arial" charset="0"/>
              <a:sym typeface="Montserrat" charset="0"/>
            </a:endParaRPr>
          </a:p>
        </p:txBody>
      </p:sp>
      <p:pic>
        <p:nvPicPr>
          <p:cNvPr id="20482" name="Google Shape;153;p16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5100" y="1216025"/>
            <a:ext cx="5076825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Google Shape;158;p17"/>
          <p:cNvSpPr txBox="1">
            <a:spLocks noGrp="1"/>
          </p:cNvSpPr>
          <p:nvPr>
            <p:ph type="title"/>
          </p:nvPr>
        </p:nvSpPr>
        <p:spPr>
          <a:xfrm>
            <a:off x="2025650" y="393700"/>
            <a:ext cx="4210050" cy="77946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Montserrat" charset="0"/>
              <a:buNone/>
            </a:pPr>
            <a:r>
              <a:rPr lang="zh-CN" altLang="zh-CN" smtClean="0">
                <a:solidFill>
                  <a:srgbClr val="FFFFFF"/>
                </a:solidFill>
                <a:latin typeface="Montserrat" charset="0"/>
                <a:ea typeface="宋体" charset="-122"/>
                <a:cs typeface="Arial" charset="0"/>
                <a:sym typeface="Montserrat" charset="0"/>
              </a:rPr>
              <a:t>PROPOSAL</a:t>
            </a:r>
            <a:r>
              <a:rPr lang="en-US" altLang="zh-CN" smtClean="0">
                <a:solidFill>
                  <a:srgbClr val="FFFFFF"/>
                </a:solidFill>
                <a:latin typeface="Montserrat" charset="0"/>
                <a:ea typeface="宋体" charset="-122"/>
                <a:cs typeface="Arial" charset="0"/>
                <a:sym typeface="Montserrat" charset="0"/>
              </a:rPr>
              <a:t/>
            </a:r>
            <a:br>
              <a:rPr lang="en-US" altLang="zh-CN" smtClean="0">
                <a:solidFill>
                  <a:srgbClr val="FFFFFF"/>
                </a:solidFill>
                <a:latin typeface="Montserrat" charset="0"/>
                <a:ea typeface="宋体" charset="-122"/>
                <a:cs typeface="Arial" charset="0"/>
                <a:sym typeface="Montserrat" charset="0"/>
              </a:rPr>
            </a:br>
            <a:r>
              <a:rPr lang="zh-CN" altLang="zh-CN" smtClean="0">
                <a:solidFill>
                  <a:srgbClr val="FFFFFF"/>
                </a:solidFill>
                <a:latin typeface="Montserrat" charset="0"/>
                <a:ea typeface="宋体" charset="-122"/>
                <a:cs typeface="Arial" charset="0"/>
                <a:sym typeface="Montserrat" charset="0"/>
              </a:rPr>
              <a:t>                        CONTINUE…...</a:t>
            </a:r>
            <a:r>
              <a:rPr lang="en-US" altLang="zh-CN" smtClean="0">
                <a:solidFill>
                  <a:srgbClr val="FFFFFF"/>
                </a:solidFill>
                <a:latin typeface="Montserrat" charset="0"/>
                <a:ea typeface="宋体" charset="-122"/>
                <a:cs typeface="Arial" charset="0"/>
                <a:sym typeface="Montserrat" charset="0"/>
              </a:rPr>
              <a:t/>
            </a:r>
            <a:br>
              <a:rPr lang="en-US" altLang="zh-CN" smtClean="0">
                <a:solidFill>
                  <a:srgbClr val="FFFFFF"/>
                </a:solidFill>
                <a:latin typeface="Montserrat" charset="0"/>
                <a:ea typeface="宋体" charset="-122"/>
                <a:cs typeface="Arial" charset="0"/>
                <a:sym typeface="Montserrat" charset="0"/>
              </a:rPr>
            </a:br>
            <a:endParaRPr lang="en-US" altLang="zh-CN" smtClean="0">
              <a:solidFill>
                <a:srgbClr val="FFFFFF"/>
              </a:solidFill>
              <a:latin typeface="Montserrat" charset="0"/>
              <a:ea typeface="宋体" charset="-122"/>
              <a:cs typeface="Arial" charset="0"/>
              <a:sym typeface="Montserrat" charset="0"/>
            </a:endParaRPr>
          </a:p>
        </p:txBody>
      </p:sp>
      <p:pic>
        <p:nvPicPr>
          <p:cNvPr id="22530" name="Google Shape;159;p17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2488" y="1519238"/>
            <a:ext cx="51054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Google Shape;164;p18"/>
          <p:cNvSpPr txBox="1">
            <a:spLocks noGrp="1"/>
          </p:cNvSpPr>
          <p:nvPr>
            <p:ph type="title"/>
          </p:nvPr>
        </p:nvSpPr>
        <p:spPr>
          <a:xfrm>
            <a:off x="1296988" y="393700"/>
            <a:ext cx="6521450" cy="7334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Montserrat" charset="0"/>
              <a:buNone/>
            </a:pPr>
            <a:r>
              <a:rPr lang="zh-CN" altLang="zh-CN" sz="3000" b="1" smtClean="0">
                <a:solidFill>
                  <a:srgbClr val="010CAC"/>
                </a:solidFill>
                <a:latin typeface="Montserrat" charset="0"/>
                <a:ea typeface="宋体" charset="-122"/>
                <a:cs typeface="Arial" charset="0"/>
                <a:sym typeface="Montserrat" charset="0"/>
              </a:rPr>
              <a:t>CHALLENGE-PRACTICE</a:t>
            </a:r>
            <a:endParaRPr lang="en-US" altLang="zh-CN" sz="3000" b="1" smtClean="0">
              <a:solidFill>
                <a:srgbClr val="010CAC"/>
              </a:solidFill>
              <a:latin typeface="Montserrat" charset="0"/>
              <a:ea typeface="宋体" charset="-122"/>
              <a:cs typeface="Arial" charset="0"/>
              <a:sym typeface="Montserrat" charset="0"/>
            </a:endParaRPr>
          </a:p>
        </p:txBody>
      </p:sp>
      <p:sp>
        <p:nvSpPr>
          <p:cNvPr id="24578" name="Google Shape;165;p18"/>
          <p:cNvSpPr txBox="1">
            <a:spLocks noGrp="1"/>
          </p:cNvSpPr>
          <p:nvPr>
            <p:ph type="body" idx="1"/>
          </p:nvPr>
        </p:nvSpPr>
        <p:spPr>
          <a:xfrm>
            <a:off x="1296988" y="1435100"/>
            <a:ext cx="3798887" cy="2952750"/>
          </a:xfrm>
        </p:spPr>
        <p:txBody>
          <a:bodyPr/>
          <a:lstStyle/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Lato" charset="0"/>
              <a:buNone/>
            </a:pPr>
            <a:r>
              <a:rPr lang="zh-CN" altLang="zh-CN" sz="3000" smtClean="0">
                <a:solidFill>
                  <a:srgbClr val="FFFFFF"/>
                </a:solidFill>
                <a:latin typeface="Lato" charset="0"/>
                <a:ea typeface="宋体" charset="-122"/>
                <a:cs typeface="Arial" charset="0"/>
                <a:sym typeface="Lato" charset="0"/>
              </a:rPr>
              <a:t>Pictures...</a:t>
            </a:r>
            <a:endParaRPr lang="en-US" altLang="zh-CN" sz="3000" smtClean="0">
              <a:solidFill>
                <a:srgbClr val="FFFFFF"/>
              </a:solidFill>
              <a:latin typeface="Lato" charset="0"/>
              <a:ea typeface="宋体" charset="-122"/>
              <a:cs typeface="Arial" charset="0"/>
              <a:sym typeface="Lato" charset="0"/>
            </a:endParaRPr>
          </a:p>
          <a:p>
            <a:pPr marL="0" indent="0" eaLnBrk="1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Font typeface="Lato" charset="0"/>
              <a:buNone/>
            </a:pPr>
            <a:r>
              <a:rPr lang="zh-CN" altLang="zh-CN" sz="3000" smtClean="0">
                <a:solidFill>
                  <a:srgbClr val="FFFFFF"/>
                </a:solidFill>
                <a:latin typeface="Lato" charset="0"/>
                <a:ea typeface="宋体" charset="-122"/>
                <a:cs typeface="Arial" charset="0"/>
                <a:sym typeface="Lato" charset="0"/>
              </a:rPr>
              <a:t>Waiting update</a:t>
            </a:r>
            <a:endParaRPr lang="en-US" altLang="zh-CN" sz="3000" smtClean="0">
              <a:solidFill>
                <a:srgbClr val="FFFFFF"/>
              </a:solidFill>
              <a:latin typeface="Lato" charset="0"/>
              <a:ea typeface="宋体" charset="-122"/>
              <a:cs typeface="Arial" charset="0"/>
              <a:sym typeface="Lato" charset="0"/>
            </a:endParaRPr>
          </a:p>
        </p:txBody>
      </p:sp>
      <p:sp>
        <p:nvSpPr>
          <p:cNvPr id="24579" name="Google Shape;166;p18"/>
          <p:cNvSpPr txBox="1">
            <a:spLocks noChangeArrowheads="1"/>
          </p:cNvSpPr>
          <p:nvPr/>
        </p:nvSpPr>
        <p:spPr bwMode="auto">
          <a:xfrm>
            <a:off x="5530850" y="1492250"/>
            <a:ext cx="317500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zh-CN" altLang="zh-CN" sz="3000">
                <a:solidFill>
                  <a:srgbClr val="FFFFFF"/>
                </a:solidFill>
                <a:latin typeface="Lato" charset="0"/>
                <a:sym typeface="Lato" charset="0"/>
              </a:rPr>
              <a:t>Videos...</a:t>
            </a:r>
            <a:endParaRPr lang="en-US" altLang="zh-CN" sz="3000">
              <a:solidFill>
                <a:srgbClr val="FFFFFF"/>
              </a:solidFill>
              <a:latin typeface="Lato" charset="0"/>
              <a:sym typeface="Lato" charset="0"/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en-US" altLang="zh-CN" sz="3000">
              <a:solidFill>
                <a:srgbClr val="FFFFFF"/>
              </a:solidFill>
              <a:latin typeface="Lato" charset="0"/>
              <a:sym typeface="Lato" charset="0"/>
            </a:endParaRPr>
          </a:p>
          <a:p>
            <a:pPr>
              <a:buClr>
                <a:srgbClr val="000000"/>
              </a:buClr>
              <a:buFont typeface="Arial" charset="0"/>
              <a:buNone/>
            </a:pPr>
            <a:r>
              <a:rPr lang="zh-CN" altLang="zh-CN" sz="3000">
                <a:solidFill>
                  <a:srgbClr val="FFFFFF"/>
                </a:solidFill>
                <a:latin typeface="Lato" charset="0"/>
                <a:sym typeface="Lato" charset="0"/>
              </a:rPr>
              <a:t>Waiting update</a:t>
            </a:r>
            <a:endParaRPr lang="en-US" altLang="zh-CN" sz="3000">
              <a:solidFill>
                <a:srgbClr val="FFFFFF"/>
              </a:solidFill>
              <a:latin typeface="Lato" charset="0"/>
              <a:sym typeface="Lato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Google Shape;171;p19"/>
          <p:cNvSpPr txBox="1">
            <a:spLocks noGrp="1"/>
          </p:cNvSpPr>
          <p:nvPr>
            <p:ph type="title"/>
          </p:nvPr>
        </p:nvSpPr>
        <p:spPr>
          <a:xfrm>
            <a:off x="3482975" y="393700"/>
            <a:ext cx="3333750" cy="642938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Montserrat" charset="0"/>
              <a:buNone/>
            </a:pPr>
            <a:r>
              <a:rPr lang="zh-CN" altLang="zh-CN" sz="3600" b="1" smtClean="0">
                <a:solidFill>
                  <a:srgbClr val="FF9900"/>
                </a:solidFill>
                <a:latin typeface="Montserrat" charset="0"/>
                <a:ea typeface="宋体" charset="-122"/>
                <a:cs typeface="Arial" charset="0"/>
                <a:sym typeface="Montserrat" charset="0"/>
              </a:rPr>
              <a:t>Results</a:t>
            </a:r>
            <a:endParaRPr lang="en-US" altLang="zh-CN" sz="3600" b="1" smtClean="0">
              <a:solidFill>
                <a:srgbClr val="FF9900"/>
              </a:solidFill>
              <a:latin typeface="Montserrat" charset="0"/>
              <a:ea typeface="宋体" charset="-122"/>
              <a:cs typeface="Arial" charset="0"/>
              <a:sym typeface="Montserrat" charset="0"/>
            </a:endParaRPr>
          </a:p>
        </p:txBody>
      </p:sp>
      <p:sp>
        <p:nvSpPr>
          <p:cNvPr id="172" name="Google Shape;172;p19"/>
          <p:cNvSpPr txBox="1">
            <a:spLocks noGrp="1"/>
          </p:cNvSpPr>
          <p:nvPr>
            <p:ph type="body" idx="1"/>
          </p:nvPr>
        </p:nvSpPr>
        <p:spPr>
          <a:xfrm>
            <a:off x="1354138" y="1263650"/>
            <a:ext cx="7180262" cy="3124200"/>
          </a:xfrm>
        </p:spPr>
        <p:txBody>
          <a:bodyPr/>
          <a:lstStyle/>
          <a:p>
            <a:pPr indent="-381000" eaLnBrk="1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SzPts val="2400"/>
              <a:buFont typeface="Lato" charset="0"/>
              <a:buChar char="❏"/>
            </a:pPr>
            <a:r>
              <a:rPr lang="zh-CN" altLang="zh-CN" sz="2400" smtClean="0">
                <a:solidFill>
                  <a:srgbClr val="FF9900"/>
                </a:solidFill>
                <a:latin typeface="Lato" charset="0"/>
                <a:ea typeface="宋体" charset="-122"/>
                <a:cs typeface="Arial" charset="0"/>
                <a:sym typeface="Lato" charset="0"/>
              </a:rPr>
              <a:t>Reduce Blood Pressure ...</a:t>
            </a:r>
            <a:r>
              <a:rPr lang="zh-CN" altLang="zh-CN" sz="2400" smtClean="0">
                <a:solidFill>
                  <a:srgbClr val="FFFFFF"/>
                </a:solidFill>
                <a:latin typeface="Lato" charset="0"/>
                <a:ea typeface="宋体" charset="-122"/>
                <a:cs typeface="Arial" charset="0"/>
                <a:sym typeface="Lato" charset="0"/>
              </a:rPr>
              <a:t>waiting  update</a:t>
            </a:r>
            <a:endParaRPr lang="en-US" altLang="zh-CN" sz="2400" smtClean="0">
              <a:solidFill>
                <a:srgbClr val="FFFFFF"/>
              </a:solidFill>
              <a:latin typeface="Lato" charset="0"/>
              <a:ea typeface="宋体" charset="-122"/>
              <a:cs typeface="Arial" charset="0"/>
              <a:sym typeface="Lato" charset="0"/>
            </a:endParaRPr>
          </a:p>
          <a:p>
            <a:pPr indent="-381000" eaLnBrk="1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SzPts val="2400"/>
              <a:buFont typeface="Lato" charset="0"/>
              <a:buChar char="❏"/>
            </a:pPr>
            <a:r>
              <a:rPr lang="zh-CN" altLang="zh-CN" sz="2400" smtClean="0">
                <a:solidFill>
                  <a:srgbClr val="FF9900"/>
                </a:solidFill>
                <a:latin typeface="Lato" charset="0"/>
                <a:ea typeface="宋体" charset="-122"/>
                <a:cs typeface="Arial" charset="0"/>
                <a:sym typeface="Lato" charset="0"/>
              </a:rPr>
              <a:t>Body immunity...</a:t>
            </a:r>
            <a:r>
              <a:rPr lang="zh-CN" altLang="zh-CN" sz="2400" smtClean="0">
                <a:solidFill>
                  <a:srgbClr val="FFFFFF"/>
                </a:solidFill>
                <a:latin typeface="Lato" charset="0"/>
                <a:ea typeface="宋体" charset="-122"/>
                <a:cs typeface="Arial" charset="0"/>
                <a:sym typeface="Lato" charset="0"/>
              </a:rPr>
              <a:t>waiting  update</a:t>
            </a:r>
            <a:endParaRPr lang="en-US" altLang="zh-CN" sz="2400" smtClean="0">
              <a:solidFill>
                <a:srgbClr val="FF9900"/>
              </a:solidFill>
              <a:latin typeface="Lato" charset="0"/>
              <a:ea typeface="宋体" charset="-122"/>
              <a:cs typeface="Arial" charset="0"/>
              <a:sym typeface="Lato" charset="0"/>
            </a:endParaRPr>
          </a:p>
          <a:p>
            <a:pPr indent="-381000" eaLnBrk="1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SzPts val="2400"/>
              <a:buFont typeface="Lato" charset="0"/>
              <a:buChar char="❏"/>
            </a:pPr>
            <a:r>
              <a:rPr lang="zh-CN" altLang="zh-CN" sz="2400" smtClean="0">
                <a:solidFill>
                  <a:srgbClr val="FF9900"/>
                </a:solidFill>
                <a:latin typeface="Lato" charset="0"/>
                <a:ea typeface="宋体" charset="-122"/>
                <a:cs typeface="Arial" charset="0"/>
                <a:sym typeface="Lato" charset="0"/>
              </a:rPr>
              <a:t>Lose weight ...</a:t>
            </a:r>
            <a:r>
              <a:rPr lang="zh-CN" altLang="zh-CN" sz="2400" smtClean="0">
                <a:solidFill>
                  <a:srgbClr val="FFFFFF"/>
                </a:solidFill>
                <a:latin typeface="Lato" charset="0"/>
                <a:ea typeface="宋体" charset="-122"/>
                <a:cs typeface="Arial" charset="0"/>
                <a:sym typeface="Lato" charset="0"/>
              </a:rPr>
              <a:t>waiting  update</a:t>
            </a:r>
            <a:endParaRPr lang="en-US" altLang="zh-CN" sz="2400" smtClean="0">
              <a:solidFill>
                <a:srgbClr val="FF9900"/>
              </a:solidFill>
              <a:latin typeface="Lato" charset="0"/>
              <a:ea typeface="宋体" charset="-122"/>
              <a:cs typeface="Arial" charset="0"/>
              <a:sym typeface="Lato" charset="0"/>
            </a:endParaRPr>
          </a:p>
          <a:p>
            <a:pPr indent="-381000" eaLnBrk="1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Font typeface="Lato" charset="0"/>
              <a:buNone/>
            </a:pPr>
            <a:endParaRPr lang="zh-CN" altLang="en-US" sz="1300" smtClean="0">
              <a:solidFill>
                <a:srgbClr val="FFFFFF"/>
              </a:solidFill>
              <a:latin typeface="Lato" charset="0"/>
              <a:ea typeface="宋体" charset="-122"/>
              <a:cs typeface="Arial" charset="0"/>
              <a:sym typeface="Lato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PresentationFormat>全屏显示(16:9)</PresentationFormat>
  <Paragraphs>25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演示文稿设计模板</vt:lpstr>
      </vt:variant>
      <vt:variant>
        <vt:i4>11</vt:i4>
      </vt:variant>
      <vt:variant>
        <vt:lpstr>幻灯片标题</vt:lpstr>
      </vt:variant>
      <vt:variant>
        <vt:i4>7</vt:i4>
      </vt:variant>
    </vt:vector>
  </HeadingPairs>
  <TitlesOfParts>
    <vt:vector size="22" baseType="lpstr">
      <vt:lpstr>Arial</vt:lpstr>
      <vt:lpstr>Lato</vt:lpstr>
      <vt:lpstr>宋体</vt:lpstr>
      <vt:lpstr>Montserrat</vt:lpstr>
      <vt:lpstr>Focus</vt:lpstr>
      <vt:lpstr>Focus</vt:lpstr>
      <vt:lpstr>Focus</vt:lpstr>
      <vt:lpstr>Focus</vt:lpstr>
      <vt:lpstr>Focus</vt:lpstr>
      <vt:lpstr>Focus</vt:lpstr>
      <vt:lpstr>Focus</vt:lpstr>
      <vt:lpstr>Focus</vt:lpstr>
      <vt:lpstr>Focus</vt:lpstr>
      <vt:lpstr>Focus</vt:lpstr>
      <vt:lpstr>Focus</vt:lpstr>
      <vt:lpstr>MY 30 DAYS CHALLENGE PROPOSAL             IMPROVE MY WELLNESS</vt:lpstr>
      <vt:lpstr>BACKGROUND</vt:lpstr>
      <vt:lpstr>Goals </vt:lpstr>
      <vt:lpstr>PROPOSAL</vt:lpstr>
      <vt:lpstr>PROPOSAL                         CONTINUE…... </vt:lpstr>
      <vt:lpstr>CHALLENGE-PRACTICE</vt:lpstr>
      <vt:lpstr>Results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30 DAYS CHALLENGE PROPOSAL             IMPROVE MY WELLNESS</dc:title>
  <cp:lastModifiedBy>Helen</cp:lastModifiedBy>
  <cp:revision>1</cp:revision>
  <dcterms:modified xsi:type="dcterms:W3CDTF">2020-02-28T10:28:30Z</dcterms:modified>
</cp:coreProperties>
</file>