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Lst>
  <p:notesMasterIdLst>
    <p:notesMasterId r:id="rId16"/>
  </p:notesMasterIdLst>
  <p:handoutMasterIdLst>
    <p:handoutMasterId r:id="rId17"/>
  </p:handoutMasterIdLst>
  <p:sldIdLst>
    <p:sldId id="257" r:id="rId5"/>
    <p:sldId id="268" r:id="rId6"/>
    <p:sldId id="267" r:id="rId7"/>
    <p:sldId id="269" r:id="rId8"/>
    <p:sldId id="271" r:id="rId9"/>
    <p:sldId id="261" r:id="rId10"/>
    <p:sldId id="262" r:id="rId11"/>
    <p:sldId id="270" r:id="rId12"/>
    <p:sldId id="272" r:id="rId13"/>
    <p:sldId id="273" r:id="rId14"/>
    <p:sldId id="274" r:id="rId1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70D7B0-6054-4C24-A87D-48D84A95D8FE}" v="224" dt="2018-05-06T07:05:04.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660"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ine aurelio" userId="2dbe72d99b923a28" providerId="LiveId" clId="{7170D7B0-6054-4C24-A87D-48D84A95D8FE}"/>
    <pc:docChg chg="undo custSel addSld delSld modSld sldOrd">
      <pc:chgData name="sharmaine aurelio" userId="2dbe72d99b923a28" providerId="LiveId" clId="{7170D7B0-6054-4C24-A87D-48D84A95D8FE}" dt="2018-05-06T07:05:04.637" v="572" actId="20577"/>
      <pc:docMkLst>
        <pc:docMk/>
      </pc:docMkLst>
      <pc:sldChg chg="del">
        <pc:chgData name="sharmaine aurelio" userId="2dbe72d99b923a28" providerId="LiveId" clId="{7170D7B0-6054-4C24-A87D-48D84A95D8FE}" dt="2018-05-06T06:57:10.076" v="352" actId="2696"/>
        <pc:sldMkLst>
          <pc:docMk/>
          <pc:sldMk cId="4264977537" sldId="259"/>
        </pc:sldMkLst>
      </pc:sldChg>
      <pc:sldChg chg="addSp delSp modSp">
        <pc:chgData name="sharmaine aurelio" userId="2dbe72d99b923a28" providerId="LiveId" clId="{7170D7B0-6054-4C24-A87D-48D84A95D8FE}" dt="2018-05-06T07:02:34.033" v="483" actId="207"/>
        <pc:sldMkLst>
          <pc:docMk/>
          <pc:sldMk cId="2672039197" sldId="261"/>
        </pc:sldMkLst>
        <pc:spChg chg="mod">
          <ac:chgData name="sharmaine aurelio" userId="2dbe72d99b923a28" providerId="LiveId" clId="{7170D7B0-6054-4C24-A87D-48D84A95D8FE}" dt="2018-05-06T06:57:27.227" v="376" actId="20577"/>
          <ac:spMkLst>
            <pc:docMk/>
            <pc:sldMk cId="2672039197" sldId="261"/>
            <ac:spMk id="7" creationId="{00000000-0000-0000-0000-000000000000}"/>
          </ac:spMkLst>
        </pc:spChg>
        <pc:spChg chg="del">
          <ac:chgData name="sharmaine aurelio" userId="2dbe72d99b923a28" providerId="LiveId" clId="{7170D7B0-6054-4C24-A87D-48D84A95D8FE}" dt="2018-05-06T06:57:43.198" v="379" actId="207"/>
          <ac:spMkLst>
            <pc:docMk/>
            <pc:sldMk cId="2672039197" sldId="261"/>
            <ac:spMk id="8" creationId="{00000000-0000-0000-0000-000000000000}"/>
          </ac:spMkLst>
        </pc:spChg>
        <pc:spChg chg="del">
          <ac:chgData name="sharmaine aurelio" userId="2dbe72d99b923a28" providerId="LiveId" clId="{7170D7B0-6054-4C24-A87D-48D84A95D8FE}" dt="2018-05-06T06:57:33.047" v="377" actId="207"/>
          <ac:spMkLst>
            <pc:docMk/>
            <pc:sldMk cId="2672039197" sldId="261"/>
            <ac:spMk id="9" creationId="{00000000-0000-0000-0000-000000000000}"/>
          </ac:spMkLst>
        </pc:spChg>
        <pc:spChg chg="del mod">
          <ac:chgData name="sharmaine aurelio" userId="2dbe72d99b923a28" providerId="LiveId" clId="{7170D7B0-6054-4C24-A87D-48D84A95D8FE}" dt="2018-05-06T06:57:54.434" v="381" actId="207"/>
          <ac:spMkLst>
            <pc:docMk/>
            <pc:sldMk cId="2672039197" sldId="261"/>
            <ac:spMk id="10" creationId="{00000000-0000-0000-0000-000000000000}"/>
          </ac:spMkLst>
        </pc:spChg>
        <pc:spChg chg="del">
          <ac:chgData name="sharmaine aurelio" userId="2dbe72d99b923a28" providerId="LiveId" clId="{7170D7B0-6054-4C24-A87D-48D84A95D8FE}" dt="2018-05-06T06:57:38.183" v="378" actId="207"/>
          <ac:spMkLst>
            <pc:docMk/>
            <pc:sldMk cId="2672039197" sldId="261"/>
            <ac:spMk id="11" creationId="{00000000-0000-0000-0000-000000000000}"/>
          </ac:spMkLst>
        </pc:spChg>
        <pc:spChg chg="add del mod">
          <ac:chgData name="sharmaine aurelio" userId="2dbe72d99b923a28" providerId="LiveId" clId="{7170D7B0-6054-4C24-A87D-48D84A95D8FE}" dt="2018-05-06T07:02:34.033" v="483" actId="207"/>
          <ac:spMkLst>
            <pc:docMk/>
            <pc:sldMk cId="2672039197" sldId="261"/>
            <ac:spMk id="12" creationId="{4B9E9B47-D447-413A-9BA8-67AB216C6B6A}"/>
          </ac:spMkLst>
        </pc:spChg>
        <pc:picChg chg="add del mod">
          <ac:chgData name="sharmaine aurelio" userId="2dbe72d99b923a28" providerId="LiveId" clId="{7170D7B0-6054-4C24-A87D-48D84A95D8FE}" dt="2018-05-06T06:58:03.782" v="383" actId="207"/>
          <ac:picMkLst>
            <pc:docMk/>
            <pc:sldMk cId="2672039197" sldId="261"/>
            <ac:picMk id="2" creationId="{9EEF6628-055D-4DAF-AA5D-A2171E58F9DC}"/>
          </ac:picMkLst>
        </pc:picChg>
      </pc:sldChg>
      <pc:sldChg chg="addSp modSp">
        <pc:chgData name="sharmaine aurelio" userId="2dbe72d99b923a28" providerId="LiveId" clId="{7170D7B0-6054-4C24-A87D-48D84A95D8FE}" dt="2018-05-06T06:59:49.448" v="420" actId="1076"/>
        <pc:sldMkLst>
          <pc:docMk/>
          <pc:sldMk cId="397710800" sldId="262"/>
        </pc:sldMkLst>
        <pc:spChg chg="add mod">
          <ac:chgData name="sharmaine aurelio" userId="2dbe72d99b923a28" providerId="LiveId" clId="{7170D7B0-6054-4C24-A87D-48D84A95D8FE}" dt="2018-05-06T06:59:49.448" v="420" actId="1076"/>
          <ac:spMkLst>
            <pc:docMk/>
            <pc:sldMk cId="397710800" sldId="262"/>
            <ac:spMk id="2" creationId="{81D9E8D6-0148-49C7-926A-1620D0205BB7}"/>
          </ac:spMkLst>
        </pc:spChg>
        <pc:spChg chg="mod">
          <ac:chgData name="sharmaine aurelio" userId="2dbe72d99b923a28" providerId="LiveId" clId="{7170D7B0-6054-4C24-A87D-48D84A95D8FE}" dt="2018-05-06T06:59:26.604" v="418" actId="20577"/>
          <ac:spMkLst>
            <pc:docMk/>
            <pc:sldMk cId="397710800" sldId="262"/>
            <ac:spMk id="3" creationId="{00000000-0000-0000-0000-000000000000}"/>
          </ac:spMkLst>
        </pc:spChg>
      </pc:sldChg>
      <pc:sldChg chg="del">
        <pc:chgData name="sharmaine aurelio" userId="2dbe72d99b923a28" providerId="LiveId" clId="{7170D7B0-6054-4C24-A87D-48D84A95D8FE}" dt="2018-05-06T07:00:08.949" v="422" actId="2696"/>
        <pc:sldMkLst>
          <pc:docMk/>
          <pc:sldMk cId="1405850135" sldId="263"/>
        </pc:sldMkLst>
      </pc:sldChg>
      <pc:sldChg chg="del ord">
        <pc:chgData name="sharmaine aurelio" userId="2dbe72d99b923a28" providerId="LiveId" clId="{7170D7B0-6054-4C24-A87D-48D84A95D8FE}" dt="2018-05-06T07:00:09.840" v="423" actId="2696"/>
        <pc:sldMkLst>
          <pc:docMk/>
          <pc:sldMk cId="3480339974" sldId="265"/>
        </pc:sldMkLst>
      </pc:sldChg>
      <pc:sldChg chg="modSp">
        <pc:chgData name="sharmaine aurelio" userId="2dbe72d99b923a28" providerId="LiveId" clId="{7170D7B0-6054-4C24-A87D-48D84A95D8FE}" dt="2018-05-01T12:20:13.890" v="0" actId="313"/>
        <pc:sldMkLst>
          <pc:docMk/>
          <pc:sldMk cId="1484811712" sldId="267"/>
        </pc:sldMkLst>
        <pc:spChg chg="mod">
          <ac:chgData name="sharmaine aurelio" userId="2dbe72d99b923a28" providerId="LiveId" clId="{7170D7B0-6054-4C24-A87D-48D84A95D8FE}" dt="2018-05-01T12:20:13.890" v="0" actId="313"/>
          <ac:spMkLst>
            <pc:docMk/>
            <pc:sldMk cId="1484811712" sldId="267"/>
            <ac:spMk id="2" creationId="{875970A9-F5D7-4070-98E3-80DE570F3898}"/>
          </ac:spMkLst>
        </pc:spChg>
      </pc:sldChg>
      <pc:sldChg chg="modSp">
        <pc:chgData name="sharmaine aurelio" userId="2dbe72d99b923a28" providerId="LiveId" clId="{7170D7B0-6054-4C24-A87D-48D84A95D8FE}" dt="2018-05-06T07:01:30.180" v="462" actId="5793"/>
        <pc:sldMkLst>
          <pc:docMk/>
          <pc:sldMk cId="3529114326" sldId="268"/>
        </pc:sldMkLst>
        <pc:spChg chg="mod">
          <ac:chgData name="sharmaine aurelio" userId="2dbe72d99b923a28" providerId="LiveId" clId="{7170D7B0-6054-4C24-A87D-48D84A95D8FE}" dt="2018-05-06T07:01:30.180" v="462" actId="5793"/>
          <ac:spMkLst>
            <pc:docMk/>
            <pc:sldMk cId="3529114326" sldId="268"/>
            <ac:spMk id="14" creationId="{00000000-0000-0000-0000-000000000000}"/>
          </ac:spMkLst>
        </pc:spChg>
      </pc:sldChg>
      <pc:sldChg chg="addSp delSp modSp">
        <pc:chgData name="sharmaine aurelio" userId="2dbe72d99b923a28" providerId="LiveId" clId="{7170D7B0-6054-4C24-A87D-48D84A95D8FE}" dt="2018-05-01T12:23:17.983" v="32" actId="27636"/>
        <pc:sldMkLst>
          <pc:docMk/>
          <pc:sldMk cId="2341911148" sldId="269"/>
        </pc:sldMkLst>
        <pc:spChg chg="mod">
          <ac:chgData name="sharmaine aurelio" userId="2dbe72d99b923a28" providerId="LiveId" clId="{7170D7B0-6054-4C24-A87D-48D84A95D8FE}" dt="2018-05-01T12:20:47.861" v="27" actId="242"/>
          <ac:spMkLst>
            <pc:docMk/>
            <pc:sldMk cId="2341911148" sldId="269"/>
            <ac:spMk id="2" creationId="{00000000-0000-0000-0000-000000000000}"/>
          </ac:spMkLst>
        </pc:spChg>
        <pc:spChg chg="mod">
          <ac:chgData name="sharmaine aurelio" userId="2dbe72d99b923a28" providerId="LiveId" clId="{7170D7B0-6054-4C24-A87D-48D84A95D8FE}" dt="2018-05-01T12:23:17.983" v="32" actId="27636"/>
          <ac:spMkLst>
            <pc:docMk/>
            <pc:sldMk cId="2341911148" sldId="269"/>
            <ac:spMk id="3" creationId="{00000000-0000-0000-0000-000000000000}"/>
          </ac:spMkLst>
        </pc:spChg>
        <pc:spChg chg="add del mod">
          <ac:chgData name="sharmaine aurelio" userId="2dbe72d99b923a28" providerId="LiveId" clId="{7170D7B0-6054-4C24-A87D-48D84A95D8FE}" dt="2018-05-01T12:21:58.692" v="29" actId="27636"/>
          <ac:spMkLst>
            <pc:docMk/>
            <pc:sldMk cId="2341911148" sldId="269"/>
            <ac:spMk id="4" creationId="{0A6EC894-C187-407F-94AD-CAB0FE331070}"/>
          </ac:spMkLst>
        </pc:spChg>
        <pc:graphicFrameChg chg="del">
          <ac:chgData name="sharmaine aurelio" userId="2dbe72d99b923a28" providerId="LiveId" clId="{7170D7B0-6054-4C24-A87D-48D84A95D8FE}" dt="2018-05-01T12:21:43.664" v="28" actId="27636"/>
          <ac:graphicFrameMkLst>
            <pc:docMk/>
            <pc:sldMk cId="2341911148" sldId="269"/>
            <ac:graphicFrameMk id="5" creationId="{00000000-0000-0000-0000-000000000000}"/>
          </ac:graphicFrameMkLst>
        </pc:graphicFrameChg>
      </pc:sldChg>
      <pc:sldChg chg="addSp delSp modSp add">
        <pc:chgData name="sharmaine aurelio" userId="2dbe72d99b923a28" providerId="LiveId" clId="{7170D7B0-6054-4C24-A87D-48D84A95D8FE}" dt="2018-05-06T07:02:27.181" v="482" actId="207"/>
        <pc:sldMkLst>
          <pc:docMk/>
          <pc:sldMk cId="1895615711" sldId="270"/>
        </pc:sldMkLst>
        <pc:spChg chg="mod">
          <ac:chgData name="sharmaine aurelio" userId="2dbe72d99b923a28" providerId="LiveId" clId="{7170D7B0-6054-4C24-A87D-48D84A95D8FE}" dt="2018-05-06T07:00:39.860" v="446" actId="20577"/>
          <ac:spMkLst>
            <pc:docMk/>
            <pc:sldMk cId="1895615711" sldId="270"/>
            <ac:spMk id="2" creationId="{57A09DCC-2123-4CB1-9605-B46363A622E5}"/>
          </ac:spMkLst>
        </pc:spChg>
        <pc:spChg chg="mod">
          <ac:chgData name="sharmaine aurelio" userId="2dbe72d99b923a28" providerId="LiveId" clId="{7170D7B0-6054-4C24-A87D-48D84A95D8FE}" dt="2018-05-06T07:02:27.181" v="482" actId="207"/>
          <ac:spMkLst>
            <pc:docMk/>
            <pc:sldMk cId="1895615711" sldId="270"/>
            <ac:spMk id="3" creationId="{5B829B23-A42F-427F-AE8B-1DCDAC6B8119}"/>
          </ac:spMkLst>
        </pc:spChg>
        <pc:graphicFrameChg chg="add del modGraphic">
          <ac:chgData name="sharmaine aurelio" userId="2dbe72d99b923a28" providerId="LiveId" clId="{7170D7B0-6054-4C24-A87D-48D84A95D8FE}" dt="2018-05-06T07:00:23.784" v="430" actId="27309"/>
          <ac:graphicFrameMkLst>
            <pc:docMk/>
            <pc:sldMk cId="1895615711" sldId="270"/>
            <ac:graphicFrameMk id="5" creationId="{B3FC6ED8-4BAE-4740-8BF0-30FB20A0AB8A}"/>
          </ac:graphicFrameMkLst>
        </pc:graphicFrameChg>
      </pc:sldChg>
      <pc:sldChg chg="delSp modSp del">
        <pc:chgData name="sharmaine aurelio" userId="2dbe72d99b923a28" providerId="LiveId" clId="{7170D7B0-6054-4C24-A87D-48D84A95D8FE}" dt="2018-05-06T06:59:05.637" v="394" actId="2696"/>
        <pc:sldMkLst>
          <pc:docMk/>
          <pc:sldMk cId="4123189245" sldId="270"/>
        </pc:sldMkLst>
        <pc:spChg chg="mod">
          <ac:chgData name="sharmaine aurelio" userId="2dbe72d99b923a28" providerId="LiveId" clId="{7170D7B0-6054-4C24-A87D-48D84A95D8FE}" dt="2018-05-01T12:23:46.057" v="48" actId="27636"/>
          <ac:spMkLst>
            <pc:docMk/>
            <pc:sldMk cId="4123189245" sldId="270"/>
            <ac:spMk id="2" creationId="{00000000-0000-0000-0000-000000000000}"/>
          </ac:spMkLst>
        </pc:spChg>
        <pc:spChg chg="mod">
          <ac:chgData name="sharmaine aurelio" userId="2dbe72d99b923a28" providerId="LiveId" clId="{7170D7B0-6054-4C24-A87D-48D84A95D8FE}" dt="2018-05-01T12:28:08.746" v="347" actId="313"/>
          <ac:spMkLst>
            <pc:docMk/>
            <pc:sldMk cId="4123189245" sldId="270"/>
            <ac:spMk id="3" creationId="{00000000-0000-0000-0000-000000000000}"/>
          </ac:spMkLst>
        </pc:spChg>
        <pc:graphicFrameChg chg="del mod">
          <ac:chgData name="sharmaine aurelio" userId="2dbe72d99b923a28" providerId="LiveId" clId="{7170D7B0-6054-4C24-A87D-48D84A95D8FE}" dt="2018-05-01T12:24:41.768" v="50" actId="313"/>
          <ac:graphicFrameMkLst>
            <pc:docMk/>
            <pc:sldMk cId="4123189245" sldId="270"/>
            <ac:graphicFrameMk id="5" creationId="{00000000-0000-0000-0000-000000000000}"/>
          </ac:graphicFrameMkLst>
        </pc:graphicFrameChg>
      </pc:sldChg>
      <pc:sldChg chg="del">
        <pc:chgData name="sharmaine aurelio" userId="2dbe72d99b923a28" providerId="LiveId" clId="{7170D7B0-6054-4C24-A87D-48D84A95D8FE}" dt="2018-05-06T07:00:10.618" v="424" actId="2696"/>
        <pc:sldMkLst>
          <pc:docMk/>
          <pc:sldMk cId="2319046984" sldId="271"/>
        </pc:sldMkLst>
      </pc:sldChg>
      <pc:sldChg chg="modSp add">
        <pc:chgData name="sharmaine aurelio" userId="2dbe72d99b923a28" providerId="LiveId" clId="{7170D7B0-6054-4C24-A87D-48D84A95D8FE}" dt="2018-05-06T07:02:14.663" v="481" actId="2711"/>
        <pc:sldMkLst>
          <pc:docMk/>
          <pc:sldMk cId="3460911771" sldId="271"/>
        </pc:sldMkLst>
        <pc:spChg chg="mod">
          <ac:chgData name="sharmaine aurelio" userId="2dbe72d99b923a28" providerId="LiveId" clId="{7170D7B0-6054-4C24-A87D-48D84A95D8FE}" dt="2018-05-06T07:01:44.885" v="477" actId="5793"/>
          <ac:spMkLst>
            <pc:docMk/>
            <pc:sldMk cId="3460911771" sldId="271"/>
            <ac:spMk id="2" creationId="{543281E7-F9DB-40EC-B629-E09BE401DE31}"/>
          </ac:spMkLst>
        </pc:spChg>
        <pc:spChg chg="mod">
          <ac:chgData name="sharmaine aurelio" userId="2dbe72d99b923a28" providerId="LiveId" clId="{7170D7B0-6054-4C24-A87D-48D84A95D8FE}" dt="2018-05-06T07:02:14.663" v="481" actId="2711"/>
          <ac:spMkLst>
            <pc:docMk/>
            <pc:sldMk cId="3460911771" sldId="271"/>
            <ac:spMk id="3" creationId="{63C2BD57-A946-43CD-AE12-60DC2C9FF408}"/>
          </ac:spMkLst>
        </pc:spChg>
      </pc:sldChg>
      <pc:sldChg chg="modSp add ord">
        <pc:chgData name="sharmaine aurelio" userId="2dbe72d99b923a28" providerId="LiveId" clId="{7170D7B0-6054-4C24-A87D-48D84A95D8FE}" dt="2018-05-06T07:03:30.187" v="507" actId="20577"/>
        <pc:sldMkLst>
          <pc:docMk/>
          <pc:sldMk cId="1564844340" sldId="272"/>
        </pc:sldMkLst>
        <pc:spChg chg="mod">
          <ac:chgData name="sharmaine aurelio" userId="2dbe72d99b923a28" providerId="LiveId" clId="{7170D7B0-6054-4C24-A87D-48D84A95D8FE}" dt="2018-05-06T07:02:58.305" v="502" actId="5793"/>
          <ac:spMkLst>
            <pc:docMk/>
            <pc:sldMk cId="1564844340" sldId="272"/>
            <ac:spMk id="2" creationId="{43C51C34-123F-416B-9452-A23125D5A94C}"/>
          </ac:spMkLst>
        </pc:spChg>
        <pc:spChg chg="mod">
          <ac:chgData name="sharmaine aurelio" userId="2dbe72d99b923a28" providerId="LiveId" clId="{7170D7B0-6054-4C24-A87D-48D84A95D8FE}" dt="2018-05-06T07:03:27.984" v="506" actId="2711"/>
          <ac:spMkLst>
            <pc:docMk/>
            <pc:sldMk cId="1564844340" sldId="272"/>
            <ac:spMk id="3" creationId="{957879B0-22FC-4255-8A70-B3108E75FDD0}"/>
          </ac:spMkLst>
        </pc:spChg>
      </pc:sldChg>
      <pc:sldChg chg="modSp add">
        <pc:chgData name="sharmaine aurelio" userId="2dbe72d99b923a28" providerId="LiveId" clId="{7170D7B0-6054-4C24-A87D-48D84A95D8FE}" dt="2018-05-06T07:04:27.806" v="539" actId="207"/>
        <pc:sldMkLst>
          <pc:docMk/>
          <pc:sldMk cId="4249301169" sldId="273"/>
        </pc:sldMkLst>
        <pc:spChg chg="mod">
          <ac:chgData name="sharmaine aurelio" userId="2dbe72d99b923a28" providerId="LiveId" clId="{7170D7B0-6054-4C24-A87D-48D84A95D8FE}" dt="2018-05-06T07:03:50.820" v="529" actId="20577"/>
          <ac:spMkLst>
            <pc:docMk/>
            <pc:sldMk cId="4249301169" sldId="273"/>
            <ac:spMk id="2" creationId="{3603A5C3-BCE6-45D5-871F-729E3FA77555}"/>
          </ac:spMkLst>
        </pc:spChg>
        <pc:spChg chg="mod">
          <ac:chgData name="sharmaine aurelio" userId="2dbe72d99b923a28" providerId="LiveId" clId="{7170D7B0-6054-4C24-A87D-48D84A95D8FE}" dt="2018-05-06T07:04:27.806" v="539" actId="207"/>
          <ac:spMkLst>
            <pc:docMk/>
            <pc:sldMk cId="4249301169" sldId="273"/>
            <ac:spMk id="3" creationId="{8E2538DB-E45B-468B-B7E5-34618B1BB722}"/>
          </ac:spMkLst>
        </pc:spChg>
      </pc:sldChg>
      <pc:sldChg chg="modSp add">
        <pc:chgData name="sharmaine aurelio" userId="2dbe72d99b923a28" providerId="LiveId" clId="{7170D7B0-6054-4C24-A87D-48D84A95D8FE}" dt="2018-05-06T07:05:04.637" v="572" actId="20577"/>
        <pc:sldMkLst>
          <pc:docMk/>
          <pc:sldMk cId="77186306" sldId="274"/>
        </pc:sldMkLst>
        <pc:spChg chg="mod">
          <ac:chgData name="sharmaine aurelio" userId="2dbe72d99b923a28" providerId="LiveId" clId="{7170D7B0-6054-4C24-A87D-48D84A95D8FE}" dt="2018-05-06T07:04:41.184" v="554" actId="5793"/>
          <ac:spMkLst>
            <pc:docMk/>
            <pc:sldMk cId="77186306" sldId="274"/>
            <ac:spMk id="2" creationId="{44BC6325-2030-466C-AFA2-4FF106C80E78}"/>
          </ac:spMkLst>
        </pc:spChg>
        <pc:spChg chg="mod">
          <ac:chgData name="sharmaine aurelio" userId="2dbe72d99b923a28" providerId="LiveId" clId="{7170D7B0-6054-4C24-A87D-48D84A95D8FE}" dt="2018-05-06T07:05:04.637" v="572" actId="20577"/>
          <ac:spMkLst>
            <pc:docMk/>
            <pc:sldMk cId="77186306" sldId="274"/>
            <ac:spMk id="3" creationId="{AE9A26D8-4B38-43C9-AA65-4277E3A2A53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5/6/2018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5/6/2018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6"/>
            <a:ext cx="12195173"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0982" y="6442525"/>
            <a:ext cx="2742486" cy="365125"/>
          </a:xfrm>
        </p:spPr>
        <p:txBody>
          <a:bodyPr/>
          <a:lstStyle/>
          <a:p>
            <a:fld id="{F0DFD029-FB74-4578-B929-F66AA97659CA}" type="datetimeFigureOut">
              <a:rPr lang="en-US" smtClean="0"/>
              <a:t>5/6/2018</a:t>
            </a:fld>
            <a:endParaRPr lang="en-US"/>
          </a:p>
        </p:txBody>
      </p:sp>
      <p:sp>
        <p:nvSpPr>
          <p:cNvPr id="5" name="Footer Placeholder 4"/>
          <p:cNvSpPr>
            <a:spLocks noGrp="1"/>
          </p:cNvSpPr>
          <p:nvPr>
            <p:ph type="ftr" sz="quarter" idx="11"/>
          </p:nvPr>
        </p:nvSpPr>
        <p:spPr>
          <a:xfrm>
            <a:off x="4031160" y="6442525"/>
            <a:ext cx="4113728"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311" y="6442525"/>
            <a:ext cx="2754660" cy="365125"/>
          </a:xfrm>
        </p:spPr>
        <p:txBody>
          <a:bodyPr anchor="ctr"/>
          <a:lstStyle>
            <a:lvl1pPr algn="l">
              <a:defRPr sz="1200"/>
            </a:lvl1pPr>
          </a:lstStyle>
          <a:p>
            <a:fld id="{C014DD1E-5D91-48A3-AD6D-45FBA980D106}" type="slidenum">
              <a:rPr lang="en-US" smtClean="0"/>
              <a:t>‹#›</a:t>
            </a:fld>
            <a:endParaRPr lang="en-US"/>
          </a:p>
        </p:txBody>
      </p:sp>
      <p:sp>
        <p:nvSpPr>
          <p:cNvPr id="68" name="Freeform 57"/>
          <p:cNvSpPr/>
          <p:nvPr/>
        </p:nvSpPr>
        <p:spPr bwMode="auto">
          <a:xfrm>
            <a:off x="445495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18394" y="467785"/>
            <a:ext cx="487394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18689" y="1023868"/>
            <a:ext cx="3792690" cy="3349641"/>
          </a:xfrm>
        </p:spPr>
        <p:txBody>
          <a:bodyPr anchor="t">
            <a:normAutofit/>
          </a:bodyPr>
          <a:lstStyle>
            <a:lvl1pPr algn="l">
              <a:lnSpc>
                <a:spcPct val="105000"/>
              </a:lnSpc>
              <a:defRPr sz="3899"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18689" y="4945377"/>
            <a:ext cx="3792690" cy="1037760"/>
          </a:xfrm>
        </p:spPr>
        <p:txBody>
          <a:bodyPr anchor="t">
            <a:normAutofit/>
          </a:bodyPr>
          <a:lstStyle>
            <a:lvl1pPr marL="0" indent="0" algn="l">
              <a:lnSpc>
                <a:spcPct val="130000"/>
              </a:lnSpc>
              <a:buNone/>
              <a:defRPr sz="1999" baseline="0">
                <a:solidFill>
                  <a:schemeClr val="bg2"/>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1607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FD029-FB74-4578-B929-F66AA97659C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202968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610" y="362425"/>
            <a:ext cx="349506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5549" y="507037"/>
            <a:ext cx="1571217"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2937" y="524373"/>
            <a:ext cx="5958025"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5549" y="6296616"/>
            <a:ext cx="2505343" cy="365125"/>
          </a:xfrm>
        </p:spPr>
        <p:txBody>
          <a:bodyPr/>
          <a:lstStyle/>
          <a:p>
            <a:fld id="{F0DFD029-FB74-4578-B929-F66AA97659CA}" type="datetimeFigureOut">
              <a:rPr lang="en-US" smtClean="0"/>
              <a:t>5/6/2018</a:t>
            </a:fld>
            <a:endParaRPr lang="en-US"/>
          </a:p>
        </p:txBody>
      </p:sp>
      <p:sp>
        <p:nvSpPr>
          <p:cNvPr id="5" name="Footer Placeholder 4"/>
          <p:cNvSpPr>
            <a:spLocks noGrp="1"/>
          </p:cNvSpPr>
          <p:nvPr>
            <p:ph type="ftr" sz="quarter" idx="11"/>
          </p:nvPr>
        </p:nvSpPr>
        <p:spPr>
          <a:xfrm>
            <a:off x="2932936" y="6296616"/>
            <a:ext cx="5958025" cy="365125"/>
          </a:xfrm>
        </p:spPr>
        <p:txBody>
          <a:bodyPr/>
          <a:lstStyle/>
          <a:p>
            <a:endParaRPr lang="en-US"/>
          </a:p>
        </p:txBody>
      </p:sp>
      <p:sp>
        <p:nvSpPr>
          <p:cNvPr id="6" name="Slide Number Placeholder 5"/>
          <p:cNvSpPr>
            <a:spLocks noGrp="1"/>
          </p:cNvSpPr>
          <p:nvPr>
            <p:ph type="sldNum" sz="quarter" idx="12"/>
          </p:nvPr>
        </p:nvSpPr>
        <p:spPr>
          <a:xfrm rot="5400000">
            <a:off x="8731668" y="2853280"/>
            <a:ext cx="5383267" cy="604112"/>
          </a:xfrm>
        </p:spPr>
        <p:txBody>
          <a:bodyPr/>
          <a:lstStyle>
            <a:lvl1pPr algn="l">
              <a:defRPr/>
            </a:lvl1pPr>
          </a:lstStyle>
          <a:p>
            <a:fld id="{C014DD1E-5D91-48A3-AD6D-45FBA980D106}" type="slidenum">
              <a:rPr lang="en-US" smtClean="0"/>
              <a:t>‹#›</a:t>
            </a:fld>
            <a:endParaRPr lang="en-US"/>
          </a:p>
        </p:txBody>
      </p:sp>
      <p:cxnSp>
        <p:nvCxnSpPr>
          <p:cNvPr id="7" name="Straight Connector 6" title="Rule Line"/>
          <p:cNvCxnSpPr/>
          <p:nvPr/>
        </p:nvCxnSpPr>
        <p:spPr>
          <a:xfrm>
            <a:off x="9109209"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6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FD029-FB74-4578-B929-F66AA97659C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350095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197438"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050" y="1262064"/>
            <a:ext cx="7284727"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2403" y="6296731"/>
            <a:ext cx="2742486" cy="365125"/>
          </a:xfrm>
        </p:spPr>
        <p:txBody>
          <a:bodyPr/>
          <a:lstStyle>
            <a:lvl1pPr>
              <a:defRPr>
                <a:solidFill>
                  <a:schemeClr val="bg2"/>
                </a:solidFill>
              </a:defRPr>
            </a:lvl1pPr>
          </a:lstStyle>
          <a:p>
            <a:fld id="{F0DFD029-FB74-4578-B929-F66AA97659CA}" type="datetimeFigureOut">
              <a:rPr lang="en-US" smtClean="0"/>
              <a:t>5/6/2018</a:t>
            </a:fld>
            <a:endParaRPr lang="en-US"/>
          </a:p>
        </p:txBody>
      </p:sp>
      <p:sp>
        <p:nvSpPr>
          <p:cNvPr id="5" name="Footer Placeholder 4"/>
          <p:cNvSpPr>
            <a:spLocks noGrp="1"/>
          </p:cNvSpPr>
          <p:nvPr>
            <p:ph type="ftr" sz="quarter" idx="11"/>
          </p:nvPr>
        </p:nvSpPr>
        <p:spPr>
          <a:xfrm>
            <a:off x="4039858" y="6296731"/>
            <a:ext cx="4113728"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3955" y="6296731"/>
            <a:ext cx="2780818" cy="365125"/>
          </a:xfrm>
        </p:spPr>
        <p:txBody>
          <a:bodyPr anchor="ctr"/>
          <a:lstStyle>
            <a:lvl1pPr algn="l">
              <a:defRPr sz="1200">
                <a:solidFill>
                  <a:schemeClr val="bg2"/>
                </a:solidFill>
              </a:defRPr>
            </a:lvl1pPr>
          </a:lstStyle>
          <a:p>
            <a:fld id="{C014DD1E-5D91-48A3-AD6D-45FBA980D106}" type="slidenum">
              <a:rPr lang="en-US" smtClean="0"/>
              <a:t>‹#›</a:t>
            </a:fld>
            <a:endParaRPr lang="en-US"/>
          </a:p>
        </p:txBody>
      </p:sp>
      <p:sp>
        <p:nvSpPr>
          <p:cNvPr id="2" name="Title 1"/>
          <p:cNvSpPr>
            <a:spLocks noGrp="1"/>
          </p:cNvSpPr>
          <p:nvPr>
            <p:ph type="title"/>
          </p:nvPr>
        </p:nvSpPr>
        <p:spPr>
          <a:xfrm>
            <a:off x="3161477" y="1830580"/>
            <a:ext cx="5858198" cy="1841715"/>
          </a:xfrm>
        </p:spPr>
        <p:txBody>
          <a:bodyPr anchor="t">
            <a:normAutofit/>
          </a:bodyPr>
          <a:lstStyle>
            <a:lvl1pPr algn="ctr">
              <a:lnSpc>
                <a:spcPct val="105000"/>
              </a:lnSpc>
              <a:defRPr sz="3899"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3591" y="4176132"/>
            <a:ext cx="4565285" cy="1038807"/>
          </a:xfrm>
        </p:spPr>
        <p:txBody>
          <a:bodyPr>
            <a:normAutofit/>
          </a:bodyPr>
          <a:lstStyle>
            <a:lvl1pPr marL="0" indent="0" algn="ctr">
              <a:lnSpc>
                <a:spcPct val="130000"/>
              </a:lnSpc>
              <a:spcBef>
                <a:spcPts val="0"/>
              </a:spcBef>
              <a:buNone/>
              <a:defRPr sz="1999" baseline="0">
                <a:solidFill>
                  <a:schemeClr val="tx2">
                    <a:lumMod val="75000"/>
                    <a:lumOff val="2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591776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2935" y="2438400"/>
            <a:ext cx="4159437"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1786" y="2438400"/>
            <a:ext cx="4159437"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FD029-FB74-4578-B929-F66AA97659C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280073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2935" y="566928"/>
            <a:ext cx="8768289"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2935" y="2456408"/>
            <a:ext cx="4159437" cy="823912"/>
          </a:xfrm>
        </p:spPr>
        <p:txBody>
          <a:bodyPr anchor="b"/>
          <a:lstStyle>
            <a:lvl1pPr marL="0" indent="0">
              <a:lnSpc>
                <a:spcPct val="99000"/>
              </a:lnSpc>
              <a:buNone/>
              <a:defRPr sz="2399" b="0" baseline="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932935" y="3316640"/>
            <a:ext cx="4159437"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1786" y="2456408"/>
            <a:ext cx="4159437" cy="823912"/>
          </a:xfrm>
        </p:spPr>
        <p:txBody>
          <a:bodyPr anchor="b"/>
          <a:lstStyle>
            <a:lvl1pPr marL="0" indent="0">
              <a:lnSpc>
                <a:spcPct val="99000"/>
              </a:lnSpc>
              <a:buNone/>
              <a:defRPr sz="2399" b="0" baseline="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541786" y="3316640"/>
            <a:ext cx="4159437"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DFD029-FB74-4578-B929-F66AA97659CA}"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16877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DFD029-FB74-4578-B929-F66AA97659CA}"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427309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610" y="362425"/>
            <a:ext cx="349506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F0DFD029-FB74-4578-B929-F66AA97659CA}"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202448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0225" y="453682"/>
            <a:ext cx="3408557"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4281" y="1503907"/>
            <a:ext cx="3226874" cy="1687924"/>
          </a:xfrm>
        </p:spPr>
        <p:txBody>
          <a:bodyPr anchor="b">
            <a:normAutofit/>
          </a:bodyPr>
          <a:lstStyle>
            <a:lvl1pPr>
              <a:lnSpc>
                <a:spcPct val="104000"/>
              </a:lnSpc>
              <a:defRPr sz="3399"/>
            </a:lvl1pPr>
          </a:lstStyle>
          <a:p>
            <a:r>
              <a:rPr lang="en-US"/>
              <a:t>Click to edit Master title style</a:t>
            </a:r>
            <a:endParaRPr lang="en-US" dirty="0"/>
          </a:p>
        </p:txBody>
      </p:sp>
      <p:sp>
        <p:nvSpPr>
          <p:cNvPr id="3" name="Content Placeholder 2"/>
          <p:cNvSpPr>
            <a:spLocks noGrp="1"/>
          </p:cNvSpPr>
          <p:nvPr>
            <p:ph idx="1"/>
          </p:nvPr>
        </p:nvSpPr>
        <p:spPr>
          <a:xfrm>
            <a:off x="487603" y="441414"/>
            <a:ext cx="7595062" cy="5654586"/>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4281" y="3223804"/>
            <a:ext cx="3226874" cy="2872197"/>
          </a:xfrm>
        </p:spPr>
        <p:txBody>
          <a:bodyPr/>
          <a:lstStyle>
            <a:lvl1pPr marL="0" indent="0">
              <a:spcBef>
                <a:spcPts val="1400"/>
              </a:spcBef>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8474348" y="6286501"/>
            <a:ext cx="3226874" cy="365125"/>
          </a:xfrm>
        </p:spPr>
        <p:txBody>
          <a:bodyPr/>
          <a:lstStyle>
            <a:lvl1pPr algn="l">
              <a:defRPr/>
            </a:lvl1pPr>
          </a:lstStyle>
          <a:p>
            <a:fld id="{F0DFD029-FB74-4578-B929-F66AA97659CA}" type="datetimeFigureOut">
              <a:rPr lang="en-US" smtClean="0"/>
              <a:t>5/6/2018</a:t>
            </a:fld>
            <a:endParaRPr lang="en-US"/>
          </a:p>
        </p:txBody>
      </p:sp>
      <p:sp>
        <p:nvSpPr>
          <p:cNvPr id="6" name="Footer Placeholder 5"/>
          <p:cNvSpPr>
            <a:spLocks noGrp="1"/>
          </p:cNvSpPr>
          <p:nvPr>
            <p:ph type="ftr" sz="quarter" idx="11"/>
          </p:nvPr>
        </p:nvSpPr>
        <p:spPr>
          <a:xfrm>
            <a:off x="487603" y="6286501"/>
            <a:ext cx="7595062"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4281" y="373605"/>
            <a:ext cx="3226874" cy="816481"/>
          </a:xfrm>
        </p:spPr>
        <p:txBody>
          <a:bodyPr anchor="t"/>
          <a:lstStyle>
            <a:lvl1pPr algn="l">
              <a:defRPr sz="4399"/>
            </a:lvl1pPr>
          </a:lstStyle>
          <a:p>
            <a:fld id="{C014DD1E-5D91-48A3-AD6D-45FBA980D106}" type="slidenum">
              <a:rPr lang="en-US" smtClean="0"/>
              <a:t>‹#›</a:t>
            </a:fld>
            <a:endParaRPr lang="en-US"/>
          </a:p>
        </p:txBody>
      </p:sp>
    </p:spTree>
    <p:extLst>
      <p:ext uri="{BB962C8B-B14F-4D97-AF65-F5344CB8AC3E}">
        <p14:creationId xmlns:p14="http://schemas.microsoft.com/office/powerpoint/2010/main" val="124621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0225" y="453682"/>
            <a:ext cx="3408557"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4281" y="1503910"/>
            <a:ext cx="3229784" cy="1687924"/>
          </a:xfrm>
        </p:spPr>
        <p:txBody>
          <a:bodyPr anchor="b">
            <a:noAutofit/>
          </a:bodyPr>
          <a:lstStyle>
            <a:lvl1pPr>
              <a:lnSpc>
                <a:spcPct val="104000"/>
              </a:lnSpc>
              <a:defRPr sz="3399"/>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100541" cy="6857999"/>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8474281" y="3223806"/>
            <a:ext cx="3226991" cy="2872194"/>
          </a:xfrm>
        </p:spPr>
        <p:txBody>
          <a:bodyPr/>
          <a:lstStyle>
            <a:lvl1pPr marL="0" indent="0">
              <a:spcBef>
                <a:spcPts val="1400"/>
              </a:spcBef>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8474281" y="6291073"/>
            <a:ext cx="3226991" cy="365125"/>
          </a:xfrm>
        </p:spPr>
        <p:txBody>
          <a:bodyPr/>
          <a:lstStyle>
            <a:lvl1pPr algn="l">
              <a:defRPr/>
            </a:lvl1pPr>
          </a:lstStyle>
          <a:p>
            <a:fld id="{F0DFD029-FB74-4578-B929-F66AA97659CA}" type="datetimeFigureOut">
              <a:rPr lang="en-US" smtClean="0"/>
              <a:t>5/6/2018</a:t>
            </a:fld>
            <a:endParaRPr lang="en-US"/>
          </a:p>
        </p:txBody>
      </p:sp>
      <p:sp>
        <p:nvSpPr>
          <p:cNvPr id="6" name="Footer Placeholder 5"/>
          <p:cNvSpPr>
            <a:spLocks noGrp="1"/>
          </p:cNvSpPr>
          <p:nvPr>
            <p:ph type="ftr" sz="quarter" idx="11"/>
          </p:nvPr>
        </p:nvSpPr>
        <p:spPr>
          <a:xfrm>
            <a:off x="487604" y="6291073"/>
            <a:ext cx="7596685"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4281" y="373607"/>
            <a:ext cx="3226991" cy="816482"/>
          </a:xfrm>
        </p:spPr>
        <p:txBody>
          <a:bodyPr anchor="t"/>
          <a:lstStyle>
            <a:lvl1pPr algn="l">
              <a:defRPr sz="4399"/>
            </a:lvl1pPr>
          </a:lstStyle>
          <a:p>
            <a:fld id="{C014DD1E-5D91-48A3-AD6D-45FBA980D106}" type="slidenum">
              <a:rPr lang="en-US" smtClean="0"/>
              <a:t>‹#›</a:t>
            </a:fld>
            <a:endParaRPr lang="en-US"/>
          </a:p>
        </p:txBody>
      </p:sp>
    </p:spTree>
    <p:extLst>
      <p:ext uri="{BB962C8B-B14F-4D97-AF65-F5344CB8AC3E}">
        <p14:creationId xmlns:p14="http://schemas.microsoft.com/office/powerpoint/2010/main" val="298570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610" y="362425"/>
            <a:ext cx="349506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2937" y="568345"/>
            <a:ext cx="8768287"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2937" y="2438400"/>
            <a:ext cx="8768287"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58737" y="6296616"/>
            <a:ext cx="2742486"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0DFD029-FB74-4578-B929-F66AA97659CA}" type="datetimeFigureOut">
              <a:rPr lang="en-US" smtClean="0"/>
              <a:pPr/>
              <a:t>5/6/2018</a:t>
            </a:fld>
            <a:endParaRPr lang="en-US"/>
          </a:p>
        </p:txBody>
      </p:sp>
      <p:sp>
        <p:nvSpPr>
          <p:cNvPr id="5" name="Footer Placeholder 4"/>
          <p:cNvSpPr>
            <a:spLocks noGrp="1"/>
          </p:cNvSpPr>
          <p:nvPr>
            <p:ph type="ftr" sz="quarter" idx="3"/>
          </p:nvPr>
        </p:nvSpPr>
        <p:spPr>
          <a:xfrm>
            <a:off x="2932936" y="6296616"/>
            <a:ext cx="5665899"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866" y="723329"/>
            <a:ext cx="1883857" cy="604269"/>
          </a:xfrm>
          <a:prstGeom prst="rect">
            <a:avLst/>
          </a:prstGeom>
        </p:spPr>
        <p:txBody>
          <a:bodyPr vert="horz" lIns="91440" tIns="45720" rIns="91440" bIns="45720" rtlCol="0" anchor="b"/>
          <a:lstStyle>
            <a:lvl1pPr algn="r">
              <a:defRPr sz="4399" baseline="0">
                <a:solidFill>
                  <a:schemeClr val="tx2">
                    <a:lumMod val="75000"/>
                    <a:lumOff val="25000"/>
                  </a:schemeClr>
                </a:solidFill>
                <a:latin typeface="+mj-lt"/>
              </a:defRPr>
            </a:lvl1pPr>
          </a:lstStyle>
          <a:p>
            <a:fld id="{C014DD1E-5D91-48A3-AD6D-45FBA980D106}" type="slidenum">
              <a:rPr lang="en-US" smtClean="0"/>
              <a:pPr/>
              <a:t>‹#›</a:t>
            </a:fld>
            <a:endParaRPr lang="en-US"/>
          </a:p>
        </p:txBody>
      </p:sp>
      <p:cxnSp>
        <p:nvCxnSpPr>
          <p:cNvPr id="9" name="Straight Connector 8" title="Rule Line"/>
          <p:cNvCxnSpPr/>
          <p:nvPr/>
        </p:nvCxnSpPr>
        <p:spPr>
          <a:xfrm>
            <a:off x="2932937" y="2176009"/>
            <a:ext cx="876828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82336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9000"/>
        </a:lnSpc>
        <a:spcBef>
          <a:spcPct val="0"/>
        </a:spcBef>
        <a:buNone/>
        <a:defRPr sz="4399" kern="1200">
          <a:solidFill>
            <a:schemeClr val="tx2">
              <a:lumMod val="75000"/>
              <a:lumOff val="25000"/>
            </a:schemeClr>
          </a:solidFill>
          <a:latin typeface="+mj-lt"/>
          <a:ea typeface="+mj-ea"/>
          <a:cs typeface="+mj-cs"/>
        </a:defRPr>
      </a:lvl1pPr>
    </p:titleStyle>
    <p:bodyStyle>
      <a:lvl1pPr marL="319944" indent="-319944" algn="l" defTabSz="914126" rtl="0" eaLnBrk="1" latinLnBrk="0" hangingPunct="1">
        <a:lnSpc>
          <a:spcPct val="111000"/>
        </a:lnSpc>
        <a:spcBef>
          <a:spcPts val="930"/>
        </a:spcBef>
        <a:buFont typeface="Corbel" panose="020B0503020204020204" pitchFamily="34" charset="0"/>
        <a:buChar char="–"/>
        <a:defRPr sz="1999" kern="1200">
          <a:solidFill>
            <a:schemeClr val="tx2">
              <a:lumMod val="75000"/>
              <a:lumOff val="25000"/>
            </a:schemeClr>
          </a:solidFill>
          <a:latin typeface="+mn-lt"/>
          <a:ea typeface="+mn-ea"/>
          <a:cs typeface="+mn-cs"/>
        </a:defRPr>
      </a:lvl1pPr>
      <a:lvl2pPr marL="639888" indent="-319944" algn="l" defTabSz="914126" rtl="0" eaLnBrk="1" latinLnBrk="0" hangingPunct="1">
        <a:lnSpc>
          <a:spcPct val="111000"/>
        </a:lnSpc>
        <a:spcBef>
          <a:spcPts val="930"/>
        </a:spcBef>
        <a:buFont typeface="Corbel" panose="020B0503020204020204" pitchFamily="34" charset="0"/>
        <a:buChar char="–"/>
        <a:defRPr sz="1799" kern="1200">
          <a:solidFill>
            <a:schemeClr val="tx2">
              <a:lumMod val="75000"/>
              <a:lumOff val="25000"/>
            </a:schemeClr>
          </a:solidFill>
          <a:latin typeface="+mn-lt"/>
          <a:ea typeface="+mn-ea"/>
          <a:cs typeface="+mn-cs"/>
        </a:defRPr>
      </a:lvl2pPr>
      <a:lvl3pPr marL="959832" indent="-319944" algn="l" defTabSz="914126"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79776" indent="-319944" algn="l" defTabSz="914126"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599720" indent="-319944" algn="l" defTabSz="914126"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19664" indent="-319944" algn="l" defTabSz="914126"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39608" indent="-319944" algn="l" defTabSz="914126"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59552" indent="-319944" algn="l" defTabSz="914126"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79496" indent="-319944" algn="l" defTabSz="914126"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guide id="10" orient="horz" pos="2160" userDrawn="1">
          <p15:clr>
            <a:srgbClr val="F26B43"/>
          </p15:clr>
        </p15:guide>
        <p15:guide id="11"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nmicoralreef.com/uploads/cnmi/Images%20and%20documents%20for%20individual%20pages/State%20of%20Coral%20Reef%20Ecosystems%20of%20the%20CNMI%20200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nmicoralreef.com/uploads/cnmi/Images%20and%20documents%20for%20individual%20pages/State%20of%20Coral%20Reef%20Ecosystems%20of%20the%20CNMI%20200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radley Hand ITC" panose="03070402050302030203" pitchFamily="66" charset="0"/>
              </a:rPr>
              <a:t>My English Research Portfolio </a:t>
            </a:r>
          </a:p>
        </p:txBody>
      </p:sp>
      <p:sp>
        <p:nvSpPr>
          <p:cNvPr id="5" name="Subtitle 4"/>
          <p:cNvSpPr>
            <a:spLocks noGrp="1"/>
          </p:cNvSpPr>
          <p:nvPr>
            <p:ph type="subTitle" idx="1"/>
          </p:nvPr>
        </p:nvSpPr>
        <p:spPr/>
        <p:txBody>
          <a:bodyPr>
            <a:noAutofit/>
          </a:bodyPr>
          <a:lstStyle/>
          <a:p>
            <a:r>
              <a:rPr lang="en-US" sz="2000" dirty="0"/>
              <a:t>Sharmaine Mae A. Aurelio </a:t>
            </a:r>
          </a:p>
          <a:p>
            <a:r>
              <a:rPr lang="en-US" sz="2000" dirty="0"/>
              <a:t>Northern Marianas College </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3A5C3-BCE6-45D5-871F-729E3FA77555}"/>
              </a:ext>
            </a:extLst>
          </p:cNvPr>
          <p:cNvSpPr>
            <a:spLocks noGrp="1"/>
          </p:cNvSpPr>
          <p:nvPr>
            <p:ph type="title"/>
          </p:nvPr>
        </p:nvSpPr>
        <p:spPr/>
        <p:txBody>
          <a:bodyPr anchor="ctr"/>
          <a:lstStyle/>
          <a:p>
            <a:pPr algn="ctr"/>
            <a:r>
              <a:rPr lang="en-US" dirty="0"/>
              <a:t>Analysis Critique </a:t>
            </a:r>
          </a:p>
        </p:txBody>
      </p:sp>
      <p:sp>
        <p:nvSpPr>
          <p:cNvPr id="3" name="Content Placeholder 2">
            <a:extLst>
              <a:ext uri="{FF2B5EF4-FFF2-40B4-BE49-F238E27FC236}">
                <a16:creationId xmlns:a16="http://schemas.microsoft.com/office/drawing/2014/main" id="{8E2538DB-E45B-468B-B7E5-34618B1BB722}"/>
              </a:ext>
            </a:extLst>
          </p:cNvPr>
          <p:cNvSpPr>
            <a:spLocks noGrp="1"/>
          </p:cNvSpPr>
          <p:nvPr>
            <p:ph idx="1"/>
          </p:nvPr>
        </p:nvSpPr>
        <p:spPr/>
        <p:txBody>
          <a:bodyPr>
            <a:normAutofit fontScale="77500" lnSpcReduction="20000"/>
          </a:bodyPr>
          <a:lstStyle/>
          <a:p>
            <a:r>
              <a:rPr lang="en-US" dirty="0">
                <a:solidFill>
                  <a:schemeClr val="tx1"/>
                </a:solidFill>
                <a:latin typeface="Times New Roman" panose="02020603050405020304" pitchFamily="18" charset="0"/>
                <a:cs typeface="Times New Roman" panose="02020603050405020304" pitchFamily="18" charset="0"/>
              </a:rPr>
              <a:t>The island consists of a volcanic core enveloped by younger coral reef derived limestone formations. The island has the most diverse types of coral reefs and associated habitats in the Commonwealth. A fringing and barrier reef system protects many of the beaches along the western and coastal plains. The western side of the island is the most populated and the coral reefs along these areas are negatively affected by human activity. Continuing sediment and nutrient pollution combined with sporadic stressors such as outbreaks of crown-of–thorns starfish (COTS) (</a:t>
            </a:r>
            <a:r>
              <a:rPr lang="en-US" dirty="0" err="1">
                <a:solidFill>
                  <a:schemeClr val="tx1"/>
                </a:solidFill>
                <a:latin typeface="Times New Roman" panose="02020603050405020304" pitchFamily="18" charset="0"/>
                <a:cs typeface="Times New Roman" panose="02020603050405020304" pitchFamily="18" charset="0"/>
              </a:rPr>
              <a:t>Acanthaster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planci</a:t>
            </a:r>
            <a:r>
              <a:rPr lang="en-US" dirty="0">
                <a:solidFill>
                  <a:schemeClr val="tx1"/>
                </a:solidFill>
                <a:latin typeface="Times New Roman" panose="02020603050405020304" pitchFamily="18" charset="0"/>
                <a:cs typeface="Times New Roman" panose="02020603050405020304" pitchFamily="18" charset="0"/>
              </a:rPr>
              <a:t>) and temperature-induced bleaching affect many of Saipan’s western and southeastern reefs. Furthermore, coral habitat on two large page 400 Commonwealth of the Northern Marianas Figure 15.1. Locations in the </a:t>
            </a:r>
            <a:r>
              <a:rPr lang="en-US" dirty="0" err="1">
                <a:solidFill>
                  <a:schemeClr val="tx1"/>
                </a:solidFill>
                <a:latin typeface="Times New Roman" panose="02020603050405020304" pitchFamily="18" charset="0"/>
                <a:cs typeface="Times New Roman" panose="02020603050405020304" pitchFamily="18" charset="0"/>
              </a:rPr>
              <a:t>CNMI</a:t>
            </a:r>
            <a:r>
              <a:rPr lang="en-US" dirty="0">
                <a:solidFill>
                  <a:schemeClr val="tx1"/>
                </a:solidFill>
                <a:latin typeface="Times New Roman" panose="02020603050405020304" pitchFamily="18" charset="0"/>
                <a:cs typeface="Times New Roman" panose="02020603050405020304" pitchFamily="18" charset="0"/>
              </a:rPr>
              <a:t> mentioned in this chapter. Top left panel shows the spatial distribution of islands and banks in the chain; additional panels provide a closer view of the individual islands and banks. Map: A. Shapiro. Sidebar The State of Coral Reef Ecosystems of the Commonwealth of the Northern Marianas offshore banks (18 km x 22 km) in water depths between 30 m and 60 m on the western side of Saipan are negatively affected by the anchorage of commercial and naval vessels (</a:t>
            </a:r>
            <a:r>
              <a:rPr lang="en-US" dirty="0" err="1">
                <a:solidFill>
                  <a:schemeClr val="tx1"/>
                </a:solidFill>
                <a:latin typeface="Times New Roman" panose="02020603050405020304" pitchFamily="18" charset="0"/>
                <a:cs typeface="Times New Roman" panose="02020603050405020304" pitchFamily="18" charset="0"/>
              </a:rPr>
              <a:t>Starmer</a:t>
            </a:r>
            <a:r>
              <a:rPr lang="en-US" dirty="0">
                <a:solidFill>
                  <a:schemeClr val="tx1"/>
                </a:solidFill>
                <a:latin typeface="Times New Roman" panose="02020603050405020304" pitchFamily="18" charset="0"/>
                <a:cs typeface="Times New Roman" panose="02020603050405020304" pitchFamily="18" charset="0"/>
              </a:rPr>
              <a:t>, J. (ed.) 2005. </a:t>
            </a:r>
            <a:r>
              <a:rPr lang="en-US" dirty="0">
                <a:solidFill>
                  <a:schemeClr val="tx1"/>
                </a:solidFill>
                <a:latin typeface="Times New Roman" panose="02020603050405020304" pitchFamily="18" charset="0"/>
                <a:cs typeface="Times New Roman" panose="02020603050405020304" pitchFamily="18" charset="0"/>
                <a:hlinkClick r:id="rId2"/>
              </a:rPr>
              <a:t>The State of Coral Reef Ecosystems of the Commonwealth of the Northern Mariana Islands</a:t>
            </a:r>
            <a:r>
              <a:rPr lang="en-US" dirty="0">
                <a:solidFill>
                  <a:schemeClr val="tx1"/>
                </a:solidFill>
                <a:latin typeface="Times New Roman" panose="02020603050405020304" pitchFamily="18" charset="0"/>
                <a:cs typeface="Times New Roman" panose="02020603050405020304" pitchFamily="18" charset="0"/>
              </a:rPr>
              <a:t>. pp. 399-441. In: Waddell, </a:t>
            </a:r>
            <a:r>
              <a:rPr lang="en-US" dirty="0" err="1">
                <a:solidFill>
                  <a:schemeClr val="tx1"/>
                </a:solidFill>
                <a:latin typeface="Times New Roman" panose="02020603050405020304" pitchFamily="18" charset="0"/>
                <a:cs typeface="Times New Roman" panose="02020603050405020304" pitchFamily="18" charset="0"/>
              </a:rPr>
              <a:t>J.E</a:t>
            </a:r>
            <a:r>
              <a:rPr lang="en-US" dirty="0">
                <a:solidFill>
                  <a:schemeClr val="tx1"/>
                </a:solidFill>
                <a:latin typeface="Times New Roman" panose="02020603050405020304" pitchFamily="18" charset="0"/>
                <a:cs typeface="Times New Roman" panose="02020603050405020304" pitchFamily="18" charset="0"/>
              </a:rPr>
              <a:t>. (ed.), 2005.). </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30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6325-2030-466C-AFA2-4FF106C80E78}"/>
              </a:ext>
            </a:extLst>
          </p:cNvPr>
          <p:cNvSpPr>
            <a:spLocks noGrp="1"/>
          </p:cNvSpPr>
          <p:nvPr>
            <p:ph type="title"/>
          </p:nvPr>
        </p:nvSpPr>
        <p:spPr/>
        <p:txBody>
          <a:bodyPr anchor="ctr"/>
          <a:lstStyle/>
          <a:p>
            <a:pPr algn="ctr"/>
            <a:r>
              <a:rPr lang="en-US" dirty="0"/>
              <a:t>References </a:t>
            </a:r>
          </a:p>
        </p:txBody>
      </p:sp>
      <p:sp>
        <p:nvSpPr>
          <p:cNvPr id="3" name="Content Placeholder 2">
            <a:extLst>
              <a:ext uri="{FF2B5EF4-FFF2-40B4-BE49-F238E27FC236}">
                <a16:creationId xmlns:a16="http://schemas.microsoft.com/office/drawing/2014/main" id="{AE9A26D8-4B38-43C9-AA65-4277E3A2A537}"/>
              </a:ext>
            </a:extLst>
          </p:cNvPr>
          <p:cNvSpPr>
            <a:spLocks noGrp="1"/>
          </p:cNvSpPr>
          <p:nvPr>
            <p:ph idx="1"/>
          </p:nvPr>
        </p:nvSpPr>
        <p:spPr/>
        <p:txBody>
          <a:bodyPr>
            <a:normAutofit/>
          </a:bodyPr>
          <a:lstStyle/>
          <a:p>
            <a:pPr marL="0" marR="0" indent="0">
              <a:lnSpc>
                <a:spcPct val="200000"/>
              </a:lnSpc>
              <a:spcBef>
                <a:spcPts val="0"/>
              </a:spcBef>
              <a:spcAft>
                <a:spcPts val="0"/>
              </a:spcAft>
            </a:pPr>
            <a:r>
              <a:rPr lang="en-US" sz="20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Starmer</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J. (ed.) 2005. </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hlinkClick r:id="rId2"/>
              </a:rPr>
              <a:t>The State of Coral Reef Ecosystems of the Commonwealth of the Northern Mariana Islands</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pp. 399-441. In: Waddell, </a:t>
            </a:r>
            <a:r>
              <a:rPr lang="en-US" sz="20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J.E</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(ed.), 2005.</a:t>
            </a:r>
          </a:p>
          <a:p>
            <a:pPr marL="0" marR="0" indent="0">
              <a:lnSpc>
                <a:spcPct val="200000"/>
              </a:lnSpc>
              <a:spcBef>
                <a:spcPts val="0"/>
              </a:spcBef>
              <a:spcAft>
                <a:spcPts val="0"/>
              </a:spcAft>
            </a:pPr>
            <a:r>
              <a:rPr lang="en-US" sz="2000" dirty="0">
                <a:solidFill>
                  <a:srgbClr val="333333"/>
                </a:solidFill>
                <a:latin typeface="Times New Roman" panose="02020603050405020304" pitchFamily="18" charset="0"/>
                <a:ea typeface="SimSun" panose="02010600030101010101" pitchFamily="2" charset="-122"/>
                <a:cs typeface="Times New Roman" panose="02020603050405020304" pitchFamily="18" charset="0"/>
              </a:rPr>
              <a:t>National Oceanic and Atmospheric Administration, </a:t>
            </a:r>
            <a:r>
              <a:rPr lang="en-US" sz="2000" dirty="0" err="1">
                <a:solidFill>
                  <a:srgbClr val="333333"/>
                </a:solidFill>
                <a:latin typeface="Times New Roman" panose="02020603050405020304" pitchFamily="18" charset="0"/>
                <a:ea typeface="SimSun" panose="02010600030101010101" pitchFamily="2" charset="-122"/>
                <a:cs typeface="Times New Roman" panose="02020603050405020304" pitchFamily="18" charset="0"/>
              </a:rPr>
              <a:t>noaa.gov</a:t>
            </a:r>
            <a:endPar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nSpc>
                <a:spcPct val="200000"/>
              </a:lnSpc>
              <a:spcBef>
                <a:spcPts val="0"/>
              </a:spcBef>
              <a:spcAft>
                <a:spcPts val="0"/>
              </a:spcAft>
            </a:pP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Human Impacts on Marine Ecosystem, </a:t>
            </a:r>
            <a:r>
              <a:rPr lang="en-US" sz="20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geomar.de</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p>
          <a:p>
            <a:pPr marL="0" marR="0" indent="0">
              <a:lnSpc>
                <a:spcPct val="200000"/>
              </a:lnSpc>
              <a:spcBef>
                <a:spcPts val="0"/>
              </a:spcBef>
              <a:spcAft>
                <a:spcPts val="0"/>
              </a:spcAft>
            </a:pP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Marine Ecosystems and Global </a:t>
            </a:r>
            <a:r>
              <a:rPr lang="en-US" sz="20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Change,Keith</a:t>
            </a:r>
            <a:r>
              <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Brander,  </a:t>
            </a:r>
            <a:r>
              <a:rPr lang="en-US" sz="20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oxfordscolarship.com</a:t>
            </a:r>
            <a:endParaRPr lang="en-US" sz="20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7718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Table of Content </a:t>
            </a:r>
          </a:p>
        </p:txBody>
      </p:sp>
      <p:sp>
        <p:nvSpPr>
          <p:cNvPr id="14" name="Content Placeholder 13"/>
          <p:cNvSpPr>
            <a:spLocks noGrp="1"/>
          </p:cNvSpPr>
          <p:nvPr>
            <p:ph idx="1"/>
          </p:nvPr>
        </p:nvSpPr>
        <p:spPr/>
        <p:txBody>
          <a:bodyPr numCol="2">
            <a:noAutofit/>
          </a:bodyPr>
          <a:lstStyle/>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Abstract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Introduction to research</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Background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Literature I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Research Questions </a:t>
            </a: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endParaRPr lang="en-US" sz="2800" dirty="0">
              <a:latin typeface="Baskerville Old Face" panose="02020602080505020303" pitchFamily="18" charset="0"/>
              <a:cs typeface="Aldhabi" panose="020B0604020202020204" pitchFamily="2" charset="-78"/>
            </a:endParaRP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Methodology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Findings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Analysis Critique </a:t>
            </a:r>
          </a:p>
          <a:p>
            <a:pPr marL="457200" indent="-457200">
              <a:buFont typeface="+mj-lt"/>
              <a:buAutoNum type="arabicPeriod"/>
            </a:pPr>
            <a:r>
              <a:rPr lang="en-US" sz="2800" dirty="0">
                <a:latin typeface="Baskerville Old Face" panose="02020602080505020303" pitchFamily="18" charset="0"/>
                <a:cs typeface="Aldhabi" panose="020B0604020202020204" pitchFamily="2" charset="-78"/>
              </a:rPr>
              <a:t>References </a:t>
            </a:r>
          </a:p>
          <a:p>
            <a:pPr marL="0" indent="0">
              <a:buNone/>
            </a:pPr>
            <a:endParaRPr lang="en-US" sz="2400" dirty="0">
              <a:latin typeface="Algerian" panose="04020705040A02060702" pitchFamily="82" charset="0"/>
            </a:endParaRPr>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normAutofit/>
          </a:bodyPr>
          <a:lstStyle/>
          <a:p>
            <a:pPr algn="ctr"/>
            <a:r>
              <a:rPr lang="en-US" dirty="0"/>
              <a:t>ABSTRACT </a:t>
            </a:r>
          </a:p>
        </p:txBody>
      </p:sp>
      <p:sp>
        <p:nvSpPr>
          <p:cNvPr id="2" name="Content Placeholder 1">
            <a:extLst>
              <a:ext uri="{FF2B5EF4-FFF2-40B4-BE49-F238E27FC236}">
                <a16:creationId xmlns:a16="http://schemas.microsoft.com/office/drawing/2014/main" id="{875970A9-F5D7-4070-98E3-80DE570F3898}"/>
              </a:ext>
            </a:extLst>
          </p:cNvPr>
          <p:cNvSpPr>
            <a:spLocks noGrp="1"/>
          </p:cNvSpPr>
          <p:nvPr>
            <p:ph idx="1"/>
          </p:nvPr>
        </p:nvSpPr>
        <p:spPr/>
        <p:txBody>
          <a:bodyPr/>
          <a:lstStyle/>
          <a:p>
            <a:r>
              <a:rPr lang="en-US" dirty="0"/>
              <a:t>With the many infrastructure being build here in Saipan, we can see how much the island has changed since then, Saipan is the island with the greatest diversity of coral reefs and associated habitats, yet its western side is also the most developed. This human activity hugely impacts the local reefs. The coral reefs in the </a:t>
            </a:r>
            <a:r>
              <a:rPr lang="en-US" dirty="0" err="1"/>
              <a:t>CNMI</a:t>
            </a:r>
            <a:r>
              <a:rPr lang="en-US" dirty="0"/>
              <a:t> are reasonably healthy, but the condition of each reef is largely determined by its proximity to human population centers.</a:t>
            </a:r>
          </a:p>
        </p:txBody>
      </p:sp>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Introduction to Research</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Marine Ecosystem has a wide variety of ecosystem. Marine Ecosystem can be branch off many ways. Coral reefs are one of the largest branches and plays a major role in our ecosystem. They are necessary to many forms of Marine life, consequently the reefs are in great danger due to mankind and natural destruction. Coral reefs are some of the most diverse ecosystems in the world; thousands of species and millions of people depend on reefs for food and protection. (National Oceanic and Atmospheric Administration, </a:t>
            </a:r>
            <a:r>
              <a:rPr lang="en-US" dirty="0" err="1"/>
              <a:t>noaa.gov</a:t>
            </a:r>
            <a:r>
              <a:rPr lang="en-US" dirty="0"/>
              <a:t>). </a:t>
            </a:r>
            <a:r>
              <a:rPr lang="en-US" dirty="0" err="1"/>
              <a:t>CNMI</a:t>
            </a:r>
            <a:r>
              <a:rPr lang="en-US" dirty="0"/>
              <a:t> has some of the diverse and beautiful coral reefs in the world, but few people know what coral are and how corals and related plants and animals build reefs and most importantly, how to ensure that the future generations will benefits from our coral reefs.</a:t>
            </a:r>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281E7-F9DB-40EC-B629-E09BE401DE31}"/>
              </a:ext>
            </a:extLst>
          </p:cNvPr>
          <p:cNvSpPr>
            <a:spLocks noGrp="1"/>
          </p:cNvSpPr>
          <p:nvPr>
            <p:ph type="title"/>
          </p:nvPr>
        </p:nvSpPr>
        <p:spPr/>
        <p:txBody>
          <a:bodyPr anchor="ctr"/>
          <a:lstStyle/>
          <a:p>
            <a:pPr algn="ctr"/>
            <a:r>
              <a:rPr lang="en-US" dirty="0"/>
              <a:t>Background </a:t>
            </a:r>
          </a:p>
        </p:txBody>
      </p:sp>
      <p:sp>
        <p:nvSpPr>
          <p:cNvPr id="3" name="Content Placeholder 2">
            <a:extLst>
              <a:ext uri="{FF2B5EF4-FFF2-40B4-BE49-F238E27FC236}">
                <a16:creationId xmlns:a16="http://schemas.microsoft.com/office/drawing/2014/main" id="{63C2BD57-A946-43CD-AE12-60DC2C9FF408}"/>
              </a:ext>
            </a:extLst>
          </p:cNvPr>
          <p:cNvSpPr>
            <a:spLocks noGrp="1"/>
          </p:cNvSpPr>
          <p:nvPr>
            <p:ph idx="1"/>
          </p:nvPr>
        </p:nvSpPr>
        <p:spPr/>
        <p:txBody>
          <a:bodyPr>
            <a:normAutofit fontScale="77500" lnSpcReduction="20000"/>
          </a:bodyPr>
          <a:lstStyle/>
          <a:p>
            <a:r>
              <a:rPr lang="en-US" dirty="0"/>
              <a:t> </a:t>
            </a:r>
            <a:r>
              <a:rPr lang="en-US" dirty="0">
                <a:solidFill>
                  <a:schemeClr val="tx1"/>
                </a:solidFill>
                <a:latin typeface="Times New Roman" panose="02020603050405020304" pitchFamily="18" charset="0"/>
                <a:cs typeface="Times New Roman" panose="02020603050405020304" pitchFamily="18" charset="0"/>
              </a:rPr>
              <a:t>Like all ecosystems, marine ecosystems are mostly self-sustaining systems of life forms and the physical environment. In these ecosystems materials are cycled and recycled. All ecosystems have certain things in common and marine ecosystems have a few unique twists to these cycles. We can begin this discussion with describing the make-up of life forms (</a:t>
            </a:r>
            <a:r>
              <a:rPr lang="en-US" dirty="0" err="1">
                <a:solidFill>
                  <a:schemeClr val="tx1"/>
                </a:solidFill>
                <a:latin typeface="Times New Roman" panose="02020603050405020304" pitchFamily="18" charset="0"/>
                <a:cs typeface="Times New Roman" panose="02020603050405020304" pitchFamily="18" charset="0"/>
              </a:rPr>
              <a:t>marinebio.net</a:t>
            </a:r>
            <a:r>
              <a:rPr lang="en-US" dirty="0">
                <a:solidFill>
                  <a:schemeClr val="tx1"/>
                </a:solidFill>
                <a:latin typeface="Times New Roman" panose="02020603050405020304" pitchFamily="18" charset="0"/>
                <a:cs typeface="Times New Roman" panose="02020603050405020304" pitchFamily="18" charset="0"/>
              </a:rPr>
              <a:t>, 3.1.2). The deterioration of the world’s marine ecosystem contributes to an increase in marine mammal stranding each year, according to T. David Schofiels, a regional marine mammal health and response program manager of the National Oceanic Atmospheric Administration National Marine Fisheries Service (News article from Saipan tribune: Stranding’s go up as marine ecosystems deteriorate, Aug 31, 2011). With the ocean covering about 70% of the earth and supporting an incredible variety of life including the world largest mammal, the Blu Whale. The oceans are a significant source of oxygen for our planet and are instrumental in the capture and storage of carbon dioxide. Marine species provides an important ecosystem service such as the provision of food, and Medicine, (Marine, </a:t>
            </a:r>
            <a:r>
              <a:rPr lang="en-US" dirty="0" err="1">
                <a:solidFill>
                  <a:schemeClr val="tx1"/>
                </a:solidFill>
                <a:latin typeface="Times New Roman" panose="02020603050405020304" pitchFamily="18" charset="0"/>
                <a:cs typeface="Times New Roman" panose="02020603050405020304" pitchFamily="18" charset="0"/>
              </a:rPr>
              <a:t>Iucn.org</a:t>
            </a:r>
            <a:r>
              <a:rPr lang="en-US" dirty="0">
                <a:solidFill>
                  <a:schemeClr val="tx1"/>
                </a:solidFill>
                <a:latin typeface="Times New Roman" panose="02020603050405020304" pitchFamily="18" charset="0"/>
                <a:cs typeface="Times New Roman" panose="02020603050405020304" pitchFamily="18" charset="0"/>
              </a:rPr>
              <a:t>). Unfortunately, these are being taken for granted by humans for over harvesting the resources of the sea. Over fishing and its habitat, are the results of destructions that are evident in many parts of the world. Humans have used and had an impact on marine ecosystems throughout history (Marine Ecosystems and Global </a:t>
            </a:r>
            <a:r>
              <a:rPr lang="en-US" dirty="0" err="1">
                <a:solidFill>
                  <a:schemeClr val="tx1"/>
                </a:solidFill>
                <a:latin typeface="Times New Roman" panose="02020603050405020304" pitchFamily="18" charset="0"/>
                <a:cs typeface="Times New Roman" panose="02020603050405020304" pitchFamily="18" charset="0"/>
              </a:rPr>
              <a:t>Change,Keith</a:t>
            </a:r>
            <a:r>
              <a:rPr lang="en-US" dirty="0">
                <a:solidFill>
                  <a:schemeClr val="tx1"/>
                </a:solidFill>
                <a:latin typeface="Times New Roman" panose="02020603050405020304" pitchFamily="18" charset="0"/>
                <a:cs typeface="Times New Roman" panose="02020603050405020304" pitchFamily="18" charset="0"/>
              </a:rPr>
              <a:t> Brander,  </a:t>
            </a:r>
            <a:r>
              <a:rPr lang="en-US" dirty="0" err="1">
                <a:solidFill>
                  <a:schemeClr val="tx1"/>
                </a:solidFill>
                <a:latin typeface="Times New Roman" panose="02020603050405020304" pitchFamily="18" charset="0"/>
                <a:cs typeface="Times New Roman" panose="02020603050405020304" pitchFamily="18" charset="0"/>
              </a:rPr>
              <a:t>oxfordscolarship.com</a:t>
            </a:r>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6091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n-US" dirty="0"/>
              <a:t>Literature I</a:t>
            </a:r>
          </a:p>
        </p:txBody>
      </p:sp>
      <p:sp>
        <p:nvSpPr>
          <p:cNvPr id="12" name="Text Placeholder 7">
            <a:extLst>
              <a:ext uri="{FF2B5EF4-FFF2-40B4-BE49-F238E27FC236}">
                <a16:creationId xmlns:a16="http://schemas.microsoft.com/office/drawing/2014/main" id="{4B9E9B47-D447-413A-9BA8-67AB216C6B6A}"/>
              </a:ext>
            </a:extLst>
          </p:cNvPr>
          <p:cNvSpPr>
            <a:spLocks noGrp="1"/>
          </p:cNvSpPr>
          <p:nvPr>
            <p:ph sz="half" idx="2"/>
          </p:nvPr>
        </p:nvSpPr>
        <p:spPr>
          <a:xfrm>
            <a:off x="2932934" y="2590800"/>
            <a:ext cx="8768289" cy="3084513"/>
          </a:xfrm>
        </p:spPr>
        <p:txBody>
          <a:bodyPr>
            <a:normAutofit/>
          </a:bodyPr>
          <a:lstStyle/>
          <a:p>
            <a:r>
              <a:rPr lang="en-US" dirty="0">
                <a:solidFill>
                  <a:schemeClr val="tx1"/>
                </a:solidFill>
              </a:rPr>
              <a:t>The deterioration of the world’s marine ecosystem contributes to an increase in marine mammal stranding each year, according to T. David Schofiels, a regional marine mammal health and response program manager of the National Oceanic Atmospheric Administration National Marine Fisheries Service (News article from Saipan tribune: Stranding’s go up as marine ecosystems deteriorate, Aug 31, 2011).</a:t>
            </a:r>
          </a:p>
          <a:p>
            <a:endParaRPr lang="en-US" dirty="0"/>
          </a:p>
        </p:txBody>
      </p:sp>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lstStyle/>
          <a:p>
            <a:pPr algn="ctr"/>
            <a:r>
              <a:rPr lang="en-US" dirty="0"/>
              <a:t>Research Question </a:t>
            </a:r>
          </a:p>
        </p:txBody>
      </p:sp>
      <p:sp>
        <p:nvSpPr>
          <p:cNvPr id="2" name="Rectangle 1">
            <a:extLst>
              <a:ext uri="{FF2B5EF4-FFF2-40B4-BE49-F238E27FC236}">
                <a16:creationId xmlns:a16="http://schemas.microsoft.com/office/drawing/2014/main" id="{81D9E8D6-0148-49C7-926A-1620D0205BB7}"/>
              </a:ext>
            </a:extLst>
          </p:cNvPr>
          <p:cNvSpPr/>
          <p:nvPr/>
        </p:nvSpPr>
        <p:spPr>
          <a:xfrm>
            <a:off x="3047999" y="2743200"/>
            <a:ext cx="6092825" cy="1669944"/>
          </a:xfrm>
          <a:prstGeom prst="rect">
            <a:avLst/>
          </a:prstGeom>
        </p:spPr>
        <p:txBody>
          <a:bodyPr>
            <a:spAutoFit/>
          </a:bodyPr>
          <a:lstStyle/>
          <a:p>
            <a:pPr marL="342900" marR="0" lvl="0" indent="-342900">
              <a:lnSpc>
                <a:spcPct val="200000"/>
              </a:lnSpc>
              <a:spcBef>
                <a:spcPts val="0"/>
              </a:spcBef>
              <a:spcAft>
                <a:spcPts val="0"/>
              </a:spcAft>
              <a:buFont typeface="+mj-lt"/>
              <a:buAutoNum type="arabicPeriod"/>
            </a:pPr>
            <a:r>
              <a:rPr lang="en-US"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How does human affect the Marine Environment?</a:t>
            </a:r>
          </a:p>
          <a:p>
            <a:pPr marL="342900" marR="0" lvl="0" indent="-342900">
              <a:lnSpc>
                <a:spcPct val="200000"/>
              </a:lnSpc>
              <a:spcBef>
                <a:spcPts val="0"/>
              </a:spcBef>
              <a:spcAft>
                <a:spcPts val="0"/>
              </a:spcAft>
              <a:buFont typeface="+mj-lt"/>
              <a:buAutoNum type="arabicPeriod"/>
            </a:pPr>
            <a:r>
              <a:rPr lang="en-US"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is coral reefs?</a:t>
            </a:r>
          </a:p>
          <a:p>
            <a:pPr marL="342900" marR="0" lvl="0" indent="-342900">
              <a:lnSpc>
                <a:spcPct val="200000"/>
              </a:lnSpc>
              <a:spcBef>
                <a:spcPts val="0"/>
              </a:spcBef>
              <a:spcAft>
                <a:spcPts val="0"/>
              </a:spcAft>
              <a:buFont typeface="+mj-lt"/>
              <a:buAutoNum type="arabicPeriod"/>
            </a:pPr>
            <a:r>
              <a:rPr lang="en-US"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How important are the coral reefs in our Island?</a:t>
            </a:r>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9DCC-2123-4CB1-9605-B46363A622E5}"/>
              </a:ext>
            </a:extLst>
          </p:cNvPr>
          <p:cNvSpPr>
            <a:spLocks noGrp="1"/>
          </p:cNvSpPr>
          <p:nvPr>
            <p:ph type="title"/>
          </p:nvPr>
        </p:nvSpPr>
        <p:spPr/>
        <p:txBody>
          <a:bodyPr anchor="ctr"/>
          <a:lstStyle/>
          <a:p>
            <a:pPr algn="ctr"/>
            <a:r>
              <a:rPr lang="en-US" dirty="0"/>
              <a:t>Methodology</a:t>
            </a:r>
          </a:p>
        </p:txBody>
      </p:sp>
      <p:sp>
        <p:nvSpPr>
          <p:cNvPr id="3" name="Content Placeholder 2">
            <a:extLst>
              <a:ext uri="{FF2B5EF4-FFF2-40B4-BE49-F238E27FC236}">
                <a16:creationId xmlns:a16="http://schemas.microsoft.com/office/drawing/2014/main" id="{5B829B23-A42F-427F-AE8B-1DCDAC6B8119}"/>
              </a:ext>
            </a:extLst>
          </p:cNvPr>
          <p:cNvSpPr>
            <a:spLocks noGrp="1"/>
          </p:cNvSpPr>
          <p:nvPr>
            <p:ph idx="1"/>
          </p:nvPr>
        </p:nvSpPr>
        <p:spPr/>
        <p:txBody>
          <a:bodyPr>
            <a:normAutofit fontScale="77500" lnSpcReduction="20000"/>
          </a:bodyPr>
          <a:lstStyle/>
          <a:p>
            <a:r>
              <a:rPr lang="en-US" dirty="0">
                <a:solidFill>
                  <a:schemeClr val="tx1"/>
                </a:solidFill>
                <a:latin typeface="Times New Roman" panose="02020603050405020304" pitchFamily="18" charset="0"/>
                <a:cs typeface="Times New Roman" panose="02020603050405020304" pitchFamily="18" charset="0"/>
              </a:rPr>
              <a:t>To begin with this research, the researcher will develop an effective and durable method to collect data for the research project. the researcher will first come up with a general topic along with a research question related to Marine Ecosystem “Human impacts on Marine Ecosystem.” The researcher will then collect data through conducting survey and started designing the survey. The researcher will come up with five efficient secondary questions corresponding with the research question, such as asking the participants about their awareness and their recommendations towards the research. The survey participant is limited to 16-year-old and older. </a:t>
            </a:r>
          </a:p>
          <a:p>
            <a:r>
              <a:rPr lang="en-US" dirty="0">
                <a:solidFill>
                  <a:schemeClr val="tx1"/>
                </a:solidFill>
                <a:latin typeface="Times New Roman" panose="02020603050405020304" pitchFamily="18" charset="0"/>
                <a:cs typeface="Times New Roman" panose="02020603050405020304" pitchFamily="18" charset="0"/>
              </a:rPr>
              <a:t>    In addition, he researcher planned to collect and analyze the through the last 6 months. After the instructor’s approval of the questionnaire, the researcher will start distributing the survey electronically to the participants. If the participant does not respond within the desired sate, the date of finishing the survey may delay several more days. When collecting data is completed, the researcher will use some type of spreadsheet or any available program to help calculate the certain responses and the people who responded in a way. Finally, the researcher will write the result of the survey and add the collected information into the research paper.</a:t>
            </a:r>
          </a:p>
          <a:p>
            <a:endParaRPr lang="en-US" dirty="0"/>
          </a:p>
        </p:txBody>
      </p:sp>
    </p:spTree>
    <p:extLst>
      <p:ext uri="{BB962C8B-B14F-4D97-AF65-F5344CB8AC3E}">
        <p14:creationId xmlns:p14="http://schemas.microsoft.com/office/powerpoint/2010/main" val="189561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51C34-123F-416B-9452-A23125D5A94C}"/>
              </a:ext>
            </a:extLst>
          </p:cNvPr>
          <p:cNvSpPr>
            <a:spLocks noGrp="1"/>
          </p:cNvSpPr>
          <p:nvPr>
            <p:ph type="title"/>
          </p:nvPr>
        </p:nvSpPr>
        <p:spPr>
          <a:xfrm>
            <a:off x="2932937" y="568345"/>
            <a:ext cx="8768287" cy="1560716"/>
          </a:xfrm>
        </p:spPr>
        <p:txBody>
          <a:bodyPr anchor="ctr"/>
          <a:lstStyle/>
          <a:p>
            <a:pPr algn="ctr"/>
            <a:r>
              <a:rPr lang="en-US" dirty="0"/>
              <a:t>Findings </a:t>
            </a:r>
          </a:p>
        </p:txBody>
      </p:sp>
      <p:sp>
        <p:nvSpPr>
          <p:cNvPr id="3" name="Content Placeholder 2">
            <a:extLst>
              <a:ext uri="{FF2B5EF4-FFF2-40B4-BE49-F238E27FC236}">
                <a16:creationId xmlns:a16="http://schemas.microsoft.com/office/drawing/2014/main" id="{957879B0-22FC-4255-8A70-B3108E75FDD0}"/>
              </a:ext>
            </a:extLst>
          </p:cNvPr>
          <p:cNvSpPr>
            <a:spLocks noGrp="1"/>
          </p:cNvSpPr>
          <p:nvPr>
            <p:ph idx="1"/>
          </p:nvPr>
        </p:nvSpPr>
        <p:spPr/>
        <p:txBody>
          <a:bodyPr>
            <a:normAutofit fontScale="85000" lnSpcReduction="20000"/>
          </a:bodyPr>
          <a:lstStyle/>
          <a:p>
            <a:r>
              <a:rPr lang="en-US" dirty="0">
                <a:solidFill>
                  <a:schemeClr val="tx1"/>
                </a:solidFill>
                <a:latin typeface="Times New Roman" panose="02020603050405020304" pitchFamily="18" charset="0"/>
                <a:cs typeface="Times New Roman" panose="02020603050405020304" pitchFamily="18" charset="0"/>
              </a:rPr>
              <a:t>With the ocean covering about 70% of the earth and supporting an incredible variety of life including the world largest mammal, the Blu Whale. The oceans are a significant source of oxygen for our planet and are instrumental in the capture and storage of carbon dioxide. Marine species provides an important ecosystem service such as the provision of food, and Medicine, (Marine, </a:t>
            </a:r>
            <a:r>
              <a:rPr lang="en-US" dirty="0" err="1">
                <a:solidFill>
                  <a:schemeClr val="tx1"/>
                </a:solidFill>
                <a:latin typeface="Times New Roman" panose="02020603050405020304" pitchFamily="18" charset="0"/>
                <a:cs typeface="Times New Roman" panose="02020603050405020304" pitchFamily="18" charset="0"/>
              </a:rPr>
              <a:t>Iucn.org</a:t>
            </a:r>
            <a:r>
              <a:rPr lang="en-US" dirty="0">
                <a:solidFill>
                  <a:schemeClr val="tx1"/>
                </a:solidFill>
                <a:latin typeface="Times New Roman" panose="02020603050405020304" pitchFamily="18" charset="0"/>
                <a:cs typeface="Times New Roman" panose="02020603050405020304" pitchFamily="18" charset="0"/>
              </a:rPr>
              <a:t>). Unfortunately, these are being taken for granted by humans for over harvesting the resources of the sea. Over fishing and its habitat, are the results of destructions that are evident in many parts of the world. Humans have used and had an impact on marine ecosystems throughout history (Marine Ecosystems and Global </a:t>
            </a:r>
            <a:r>
              <a:rPr lang="en-US" dirty="0" err="1">
                <a:solidFill>
                  <a:schemeClr val="tx1"/>
                </a:solidFill>
                <a:latin typeface="Times New Roman" panose="02020603050405020304" pitchFamily="18" charset="0"/>
                <a:cs typeface="Times New Roman" panose="02020603050405020304" pitchFamily="18" charset="0"/>
              </a:rPr>
              <a:t>Change,Keith</a:t>
            </a:r>
            <a:r>
              <a:rPr lang="en-US" dirty="0">
                <a:solidFill>
                  <a:schemeClr val="tx1"/>
                </a:solidFill>
                <a:latin typeface="Times New Roman" panose="02020603050405020304" pitchFamily="18" charset="0"/>
                <a:cs typeface="Times New Roman" panose="02020603050405020304" pitchFamily="18" charset="0"/>
              </a:rPr>
              <a:t> Brander,  </a:t>
            </a:r>
            <a:r>
              <a:rPr lang="en-US" dirty="0" err="1">
                <a:solidFill>
                  <a:schemeClr val="tx1"/>
                </a:solidFill>
                <a:latin typeface="Times New Roman" panose="02020603050405020304" pitchFamily="18" charset="0"/>
                <a:cs typeface="Times New Roman" panose="02020603050405020304" pitchFamily="18" charset="0"/>
              </a:rPr>
              <a:t>oxfordscolarship.com</a:t>
            </a:r>
            <a:r>
              <a:rPr lang="en-US" dirty="0">
                <a:solidFill>
                  <a:schemeClr val="tx1"/>
                </a:solidFill>
                <a:latin typeface="Times New Roman" panose="02020603050405020304" pitchFamily="18" charset="0"/>
                <a:cs typeface="Times New Roman" panose="02020603050405020304" pitchFamily="18" charset="0"/>
              </a:rPr>
              <a:t>). With the growing population here in the </a:t>
            </a:r>
            <a:r>
              <a:rPr lang="en-US" dirty="0" err="1">
                <a:solidFill>
                  <a:schemeClr val="tx1"/>
                </a:solidFill>
                <a:latin typeface="Times New Roman" panose="02020603050405020304" pitchFamily="18" charset="0"/>
                <a:cs typeface="Times New Roman" panose="02020603050405020304" pitchFamily="18" charset="0"/>
              </a:rPr>
              <a:t>CNMI</a:t>
            </a:r>
            <a:r>
              <a:rPr lang="en-US" dirty="0">
                <a:solidFill>
                  <a:schemeClr val="tx1"/>
                </a:solidFill>
                <a:latin typeface="Times New Roman" panose="02020603050405020304" pitchFamily="18" charset="0"/>
                <a:cs typeface="Times New Roman" panose="02020603050405020304" pitchFamily="18" charset="0"/>
              </a:rPr>
              <a:t> and the booming infarctions that are being built here, we can’t deny that Saipan is already starting to be polluted. Human activities affect marine ecosystems because of pollution, overfishing, the introduction of invasive species, and acidification, which all impact on the marine food web and may lead to largely unknown consequences for the biodiversity and survival of marine life forms (Human Impacts on Marine Ecosystem, </a:t>
            </a:r>
            <a:r>
              <a:rPr lang="en-US" dirty="0" err="1">
                <a:solidFill>
                  <a:schemeClr val="tx1"/>
                </a:solidFill>
                <a:latin typeface="Times New Roman" panose="02020603050405020304" pitchFamily="18" charset="0"/>
                <a:cs typeface="Times New Roman" panose="02020603050405020304" pitchFamily="18" charset="0"/>
              </a:rPr>
              <a:t>geomar.de</a:t>
            </a:r>
            <a:r>
              <a:rPr lang="en-US" dirty="0">
                <a:solidFill>
                  <a:schemeClr val="tx1"/>
                </a:solidFill>
                <a:latin typeface="Times New Roman" panose="02020603050405020304" pitchFamily="18" charset="0"/>
                <a:cs typeface="Times New Roman" panose="02020603050405020304" pitchFamily="18" charset="0"/>
              </a:rPr>
              <a:t>). </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84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C67BEE-D13F-4BD2-98A5-34D8A0977F68}">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TM10001104[[fn=Feathered]]</Template>
  <TotalTime>170</TotalTime>
  <Words>1314</Words>
  <Application>Microsoft Office PowerPoint</Application>
  <PresentationFormat>Custom</PresentationFormat>
  <Paragraphs>48</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SimSun</vt:lpstr>
      <vt:lpstr>Aldhabi</vt:lpstr>
      <vt:lpstr>Algerian</vt:lpstr>
      <vt:lpstr>Baskerville Old Face</vt:lpstr>
      <vt:lpstr>Bradley Hand ITC</vt:lpstr>
      <vt:lpstr>Calibri</vt:lpstr>
      <vt:lpstr>Century Schoolbook</vt:lpstr>
      <vt:lpstr>Corbel</vt:lpstr>
      <vt:lpstr>Times New Roman</vt:lpstr>
      <vt:lpstr>Feathered</vt:lpstr>
      <vt:lpstr>My English Research Portfolio </vt:lpstr>
      <vt:lpstr>Table of Content </vt:lpstr>
      <vt:lpstr>ABSTRACT </vt:lpstr>
      <vt:lpstr>Introduction to Research </vt:lpstr>
      <vt:lpstr>Background </vt:lpstr>
      <vt:lpstr>Literature I</vt:lpstr>
      <vt:lpstr>Research Question </vt:lpstr>
      <vt:lpstr>Methodology</vt:lpstr>
      <vt:lpstr>Findings </vt:lpstr>
      <vt:lpstr>Analysis Critique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English Research Portfolio</dc:title>
  <dc:creator>sharmaine aurelio</dc:creator>
  <cp:lastModifiedBy>sharmaine aurelio</cp:lastModifiedBy>
  <cp:revision>4</cp:revision>
  <dcterms:created xsi:type="dcterms:W3CDTF">2018-04-30T12:23:22Z</dcterms:created>
  <dcterms:modified xsi:type="dcterms:W3CDTF">2018-05-06T08:16:05Z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