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42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AE2F-8F4E-41E8-AF0E-D16D3B9EC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9B910-69D1-414B-BD2C-741DD8218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D3A1-E3D0-4A24-AA9B-DF3DF926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5FB5-021E-429D-8D80-802FE416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2C6DE-C180-4E42-BFF8-2F225735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2D11-1C5D-4958-B493-7D0A6D00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6EA73-D30C-4669-8E88-8A421B612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03CF4-1726-4069-A1A3-FB2935B5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EB630-9EF4-4E43-BE65-ED142741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510E9-B0AE-4DF0-8A7B-DE14F79D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28FB2-2617-4DBB-85C6-CFDB5BED4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B9FB-7366-4C0F-BBFB-B4DED44B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FE6D5-1ADF-4C94-BB46-768C759E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8345E-F360-4836-A243-0F4E1AA4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8D1EF-EBCF-4531-A08F-A467B607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2F1F-A02A-49E8-9571-EBE95C1A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C3D9-0BB4-496B-BCDD-29DBAABB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6CC3C-2EA3-4A0F-AEA6-2F063E0D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1D222-6205-4AED-9FBB-09FB13CE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50207-4EA6-4A91-8FFB-1EA0F848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6D5-B3A3-46E8-B98C-B10C68FF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E9AA9-30BD-4835-A989-1B427720C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EEBE0-9963-4FFE-8C9B-70311D7E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8732F-A34C-4FBE-8DB5-7D5B1A7E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C6AC-5B19-48A4-A2DC-B19CCD1B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1C00-733F-4326-A90D-9C610FF8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1ECB-A8C0-4A33-B073-F5AE3BCA8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8541-8FD4-4B1D-980C-3F48422F8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28440-D385-4676-AC54-4EB94DBD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6B7CA-FEE5-4F07-A07D-44BD06C0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ECB0-7AD8-4B65-9F17-349A2931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8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8057-4A24-4755-BBB6-C1D649CB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6F4EA-7108-4DB3-A9FE-24A77B49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CC110-62D9-4DB2-BBF8-ED889CF2F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A6238-69B8-46E4-9195-4F5071C13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02ABE-7F95-416E-A7CA-781BF31E2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3D340-F8E6-4786-8DF1-4E8E8034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3B73BE-C9F6-4344-B092-6A559A0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44302-1FB2-418B-BE9F-12F5FA0E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900E-BCD1-46BF-9B1E-F3964AEF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F0EB7-CE5F-47DD-B75A-3559E794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FD757-EAE6-4ADD-8E5D-C0F0C1E7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39793-F12E-4221-8818-A4184B56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676A3-29B7-44EA-9B8D-D3D1611A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6E93AE-06C2-4107-8EF5-D75D93E8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B9D53-66F2-4E62-AC36-EAF48E93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8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7660-06D4-4015-8808-D2A599AD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9A504-4005-4722-8B07-DBF03DDFD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7C442-7391-40E1-82E8-A916927BB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030C7-5C56-4BDE-9EA3-6F74BF77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023DF-CEBC-41B5-88F0-F2694ED01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82989-38B1-4598-A936-492F84A7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3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CC85-B863-48F8-ACBB-4DE0554C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79762-B931-4D66-8951-173FEEFD7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9E3EE-1CF2-4927-8B00-AB74CB348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97D91-5A50-4EA5-823A-C311622C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FE651-B94E-49C9-8642-E2B6A53D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55AFF-A771-4987-8A6D-DC92E56B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1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CC18F-A9DE-460C-90C2-D094D2C9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F0FC9-2E6D-4EEA-9AC3-7F642280B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342D5-CB8F-486F-A889-28B49C960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B254-3AD1-4296-A8AD-7EA0D3780A87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80E5-2DA1-47C7-9E3C-4F3A150BD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4FB74-3411-42ED-BEE4-544DF83E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A9FE-7BD2-4902-8174-2B7E2CF0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ipantribune.com/index.php/bddbfb53-1dfb-11e4-aedf-250bc8c9958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pii/S1096751600000166" TargetMode="External"/><Relationship Id="rId5" Type="http://schemas.openxmlformats.org/officeDocument/2006/relationships/hyperlink" Target="https://www.marianas.edu/content.php?id=223" TargetMode="External"/><Relationship Id="rId4" Type="http://schemas.openxmlformats.org/officeDocument/2006/relationships/hyperlink" Target="http://www.omnisecu.com/basic-networking/why-we-need-computer-network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puter wallpaper">
            <a:extLst>
              <a:ext uri="{FF2B5EF4-FFF2-40B4-BE49-F238E27FC236}">
                <a16:creationId xmlns:a16="http://schemas.microsoft.com/office/drawing/2014/main" id="{40C7CC97-EFE5-4F89-9848-1E8786257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117" y="989364"/>
            <a:ext cx="9826924" cy="426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97D44B-2BCF-429A-9F65-5D7604BA8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752" y="917667"/>
            <a:ext cx="8884620" cy="330698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Computers in regard 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NMC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learning?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5BF11-F172-4EC2-B745-30DE80197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James CHUA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02A309-AB3C-42D1-BF1B-BA828D6EB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22"/>
            <a:ext cx="11353800" cy="6686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211520-BAEF-4D79-A23E-7ED05E28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 				Process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61D8-A117-4F35-B81D-54FE13A44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              </a:t>
            </a:r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rgbClr val="FFC000"/>
                </a:solidFill>
              </a:rPr>
              <a:t>Collecting Data,  a student researcher planned to have plan on have 40 </a:t>
            </a:r>
            <a:r>
              <a:rPr lang="en-US" sz="2000" dirty="0" err="1">
                <a:solidFill>
                  <a:srgbClr val="FFC000"/>
                </a:solidFill>
              </a:rPr>
              <a:t>NMC</a:t>
            </a:r>
            <a:r>
              <a:rPr lang="en-US" sz="2000" dirty="0">
                <a:solidFill>
                  <a:srgbClr val="FFC000"/>
                </a:solidFill>
              </a:rPr>
              <a:t> student  take an online survey in surveys monkey. I only received 12/40 responder in </a:t>
            </a:r>
            <a:r>
              <a:rPr lang="en-US" sz="2000" dirty="0" err="1">
                <a:solidFill>
                  <a:srgbClr val="FFC000"/>
                </a:solidFill>
              </a:rPr>
              <a:t>survery</a:t>
            </a:r>
            <a:r>
              <a:rPr lang="en-US" sz="2000" dirty="0">
                <a:solidFill>
                  <a:srgbClr val="FFC000"/>
                </a:solidFill>
              </a:rPr>
              <a:t> monkey. The student researcher was not able to collect data enough data, because student, teacher, and counselor are not available time to interview during  the cause of Typhoon </a:t>
            </a:r>
            <a:r>
              <a:rPr lang="en-US" sz="2000" dirty="0" err="1">
                <a:solidFill>
                  <a:srgbClr val="FFC000"/>
                </a:solidFill>
              </a:rPr>
              <a:t>Yutu</a:t>
            </a:r>
            <a:r>
              <a:rPr lang="en-US" sz="2000" dirty="0">
                <a:solidFill>
                  <a:srgbClr val="FFC000"/>
                </a:solidFill>
              </a:rPr>
              <a:t>. The student researcher should compare their academic resource.</a:t>
            </a:r>
          </a:p>
          <a:p>
            <a:endParaRPr lang="en-US" sz="2000" dirty="0"/>
          </a:p>
          <a:p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1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omputer wallpaper">
            <a:extLst>
              <a:ext uri="{FF2B5EF4-FFF2-40B4-BE49-F238E27FC236}">
                <a16:creationId xmlns:a16="http://schemas.microsoft.com/office/drawing/2014/main" id="{1F05F81E-19DD-42FC-A6AF-AB21ABD0C5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005" y="-55940"/>
            <a:ext cx="12822043" cy="718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4EE4CE-37FB-48DA-9482-E8429054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84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</a:t>
            </a:r>
            <a:r>
              <a:rPr lang="en-US" sz="6000" dirty="0">
                <a:solidFill>
                  <a:srgbClr val="FFC000"/>
                </a:solidFill>
              </a:rPr>
              <a:t>Finding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15.38% </a:t>
            </a:r>
            <a:r>
              <a:rPr lang="en-US" sz="2200" dirty="0">
                <a:solidFill>
                  <a:srgbClr val="00B050"/>
                </a:solidFill>
              </a:rPr>
              <a:t>News apps (local news, national headlines, technology announcements, etc.)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23% </a:t>
            </a:r>
            <a:r>
              <a:rPr lang="en-US" sz="2200" dirty="0">
                <a:solidFill>
                  <a:srgbClr val="00B050"/>
                </a:solidFill>
              </a:rPr>
              <a:t>Search tool apps (directions,) phone numbers, recipes, etc.)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38.46% </a:t>
            </a:r>
            <a:r>
              <a:rPr lang="en-US" sz="2200" dirty="0">
                <a:solidFill>
                  <a:srgbClr val="00B050"/>
                </a:solidFill>
              </a:rPr>
              <a:t>Social networking apps (location check-ins, friend status updates, etc.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sz="2700" dirty="0">
                <a:solidFill>
                  <a:srgbClr val="00B050"/>
                </a:solidFill>
              </a:rPr>
              <a:t>23.08% E books</a:t>
            </a:r>
            <a:br>
              <a:rPr lang="en-US" dirty="0"/>
            </a:b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A587D-8D76-49BD-AE6D-962716CED835}"/>
              </a:ext>
            </a:extLst>
          </p:cNvPr>
          <p:cNvSpPr/>
          <p:nvPr/>
        </p:nvSpPr>
        <p:spPr>
          <a:xfrm>
            <a:off x="2789249" y="2426603"/>
            <a:ext cx="6354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chart1574990090.png">
            <a:extLst>
              <a:ext uri="{FF2B5EF4-FFF2-40B4-BE49-F238E27FC236}">
                <a16:creationId xmlns:a16="http://schemas.microsoft.com/office/drawing/2014/main" id="{D018CB2C-81B2-48F4-BFFA-7C2691A7A8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14642"/>
            <a:ext cx="5403794" cy="249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8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594DA3-BF3A-4993-A6B3-4D2D8BFD7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773E91-C698-407E-B30F-6067EE66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A55A-1464-4A92-9A0F-44D5646D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After collecting all my data through electronic surveys online. In my research data most of the student have a access to school computers during their lab ours finish up their homework assignments and research projects.  I found one responder wrote </a:t>
            </a:r>
            <a:r>
              <a:rPr lang="en-US" dirty="0" err="1">
                <a:solidFill>
                  <a:srgbClr val="FFFF00"/>
                </a:solidFill>
              </a:rPr>
              <a:t>this,It</a:t>
            </a:r>
            <a:r>
              <a:rPr lang="en-US" dirty="0">
                <a:solidFill>
                  <a:srgbClr val="FFFF00"/>
                </a:solidFill>
              </a:rPr>
              <a:t> makes research easier and word processing and designing presentations easier as well. Overall it helps consolidate tasks and helps the learning process.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Most of the student said using a computer benefits their </a:t>
            </a:r>
            <a:r>
              <a:rPr lang="en-US">
                <a:solidFill>
                  <a:srgbClr val="FFFF00"/>
                </a:solidFill>
              </a:rPr>
              <a:t>learning on a computers.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3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omputer wallpaper">
            <a:extLst>
              <a:ext uri="{FF2B5EF4-FFF2-40B4-BE49-F238E27FC236}">
                <a16:creationId xmlns:a16="http://schemas.microsoft.com/office/drawing/2014/main" id="{CA11045A-8547-4F63-8C31-D33DCF027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" y="294775"/>
            <a:ext cx="11112599" cy="594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E5B0E4-5CAB-40D5-A28F-6F5D3600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Literature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2F86A-F455-4D3D-B44D-E68CF77B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 academic </a:t>
            </a:r>
            <a:r>
              <a:rPr lang="en-US" sz="1600" b="1" dirty="0" err="1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souces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computer classes back at public library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6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https://www.saipantribune.com/index.php/bddbfb53-1dfb-11e4-aedf-250bc8c9958e/</a:t>
            </a:r>
          </a:p>
          <a:p>
            <a:r>
              <a:rPr lang="en-US" sz="12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we need computer network.</a:t>
            </a:r>
          </a:p>
          <a:p>
            <a:r>
              <a:rPr lang="en-US" sz="16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http://www.omnisecu.com/basic-networking/why-we-need-computer-network.php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>
                <a:highlight>
                  <a:srgbClr val="FFFF00"/>
                </a:highlight>
              </a:rPr>
              <a:t>Critical Inquiry in a Text-Based Environment: Computer Conferencing in Higher Education</a:t>
            </a:r>
          </a:p>
          <a:p>
            <a:r>
              <a:rPr lang="en-US" sz="1600" b="1" dirty="0">
                <a:highlight>
                  <a:srgbClr val="FFFF00"/>
                </a:highlight>
              </a:rPr>
              <a:t>Information Technology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hlinkClick r:id="rId5"/>
            </a:endParaRPr>
          </a:p>
          <a:p>
            <a:r>
              <a:rPr lang="en-US" sz="16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https://www.marianas.edu/content.php?id=223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https://www.sciencedirect.com/science/article/pii/S1096751600000166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u="sng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29C9181-9187-4DEB-BEC1-65A83713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Free computer classes back at public library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5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Computers in regard to NMC learning? </vt:lpstr>
      <vt:lpstr>      Process</vt:lpstr>
      <vt:lpstr>        Finding   15.38% News apps (local news, national headlines, technology announcements, etc.)  23% Search tool apps (directions,) phone numbers, recipes, etc.) 38.46% Social networking apps (location check-ins, friend status updates, etc. 23.08% E books   </vt:lpstr>
      <vt:lpstr>   Analysis</vt:lpstr>
      <vt:lpstr>Literature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 Computers in regard to NMC learning?</dc:title>
  <dc:creator>james chua</dc:creator>
  <cp:lastModifiedBy>james chua</cp:lastModifiedBy>
  <cp:revision>26</cp:revision>
  <dcterms:created xsi:type="dcterms:W3CDTF">2018-09-27T00:07:33Z</dcterms:created>
  <dcterms:modified xsi:type="dcterms:W3CDTF">2019-02-03T11:24:58Z</dcterms:modified>
</cp:coreProperties>
</file>