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Amatic SC"/>
      <p:regular r:id="rId14"/>
      <p:bold r:id="rId15"/>
    </p:embeddedFont>
    <p:embeddedFont>
      <p:font typeface="Source Code Pro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AmaticSC-bold.fntdata"/><Relationship Id="rId14" Type="http://schemas.openxmlformats.org/officeDocument/2006/relationships/font" Target="fonts/AmaticSC-regular.fntdata"/><Relationship Id="rId17" Type="http://schemas.openxmlformats.org/officeDocument/2006/relationships/font" Target="fonts/SourceCodePro-bold.fntdata"/><Relationship Id="rId16" Type="http://schemas.openxmlformats.org/officeDocument/2006/relationships/font" Target="fonts/SourceCodePro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Shape 3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Obesity</a:t>
            </a:r>
            <a:endParaRPr/>
          </a:p>
        </p:txBody>
      </p:sp>
      <p:sp>
        <p:nvSpPr>
          <p:cNvPr id="57" name="Shape 57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 Michael Alovera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31150"/>
            <a:ext cx="9144000" cy="41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725" y="563088"/>
            <a:ext cx="8512550" cy="401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s response chart. Question title: Do you think Obesity is a common problem in the CNMI?. Number of responses: 43 responses."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1500" y="0"/>
            <a:ext cx="6981000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" name="Shape 79"/>
          <p:cNvCxnSpPr/>
          <p:nvPr/>
        </p:nvCxnSpPr>
        <p:spPr>
          <a:xfrm flipH="1" rot="10800000">
            <a:off x="1448175" y="3520425"/>
            <a:ext cx="2546700" cy="12600"/>
          </a:xfrm>
          <a:prstGeom prst="straightConnector1">
            <a:avLst/>
          </a:prstGeom>
          <a:noFill/>
          <a:ln cap="flat" cmpd="sng" w="11430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 rotWithShape="1">
          <a:blip r:embed="rId3">
            <a:alphaModFix/>
          </a:blip>
          <a:srcRect b="5629" l="7222" r="8203" t="12073"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/>
          <p:cNvPicPr preferRelativeResize="0"/>
          <p:nvPr/>
        </p:nvPicPr>
        <p:blipFill rotWithShape="1">
          <a:blip r:embed="rId3">
            <a:alphaModFix/>
          </a:blip>
          <a:srcRect b="9469" l="0" r="1019" t="0"/>
          <a:stretch/>
        </p:blipFill>
        <p:spPr>
          <a:xfrm>
            <a:off x="-87400" y="-87400"/>
            <a:ext cx="9231400" cy="523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