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Old Standard TT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italic.fntdata"/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19" Type="http://schemas.openxmlformats.org/officeDocument/2006/relationships/font" Target="fonts/OldStandardTT-bold.fntdata"/><Relationship Id="rId6" Type="http://schemas.openxmlformats.org/officeDocument/2006/relationships/slide" Target="slides/slide2.xml"/><Relationship Id="rId18" Type="http://schemas.openxmlformats.org/officeDocument/2006/relationships/font" Target="fonts/OldStandardT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oogle.com/imghp" TargetMode="External"/><Relationship Id="rId4" Type="http://schemas.openxmlformats.org/officeDocument/2006/relationships/hyperlink" Target="http://www.elephantjournal.com/2017/09/americas-addiction-to-the-war-on-drugs/" TargetMode="External"/><Relationship Id="rId5" Type="http://schemas.openxmlformats.org/officeDocument/2006/relationships/hyperlink" Target="http://www.saipantribune.com/index.php/ex-convict-found-using-opiates-gambling-at-poker-arca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3072000" y="1568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Opiate Addiction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475600" y="1152475"/>
            <a:ext cx="419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chemeClr val="dk1"/>
                </a:solidFill>
              </a:rPr>
              <a:t>Opiate Addiction</a:t>
            </a:r>
            <a:r>
              <a:rPr lang="en" sz="72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88" y="0"/>
            <a:ext cx="8041626" cy="5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00" y="0"/>
            <a:ext cx="3762675" cy="26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600" y="0"/>
            <a:ext cx="4010400" cy="263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1250" y="2645086"/>
            <a:ext cx="3762675" cy="249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</a:t>
            </a:r>
            <a:r>
              <a:rPr lang="en"/>
              <a:t>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“The American Fentanyl Epidemic.”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Heroin.com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heroin.net/think/the-american-fentanyl-epidemic/.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Google Images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Google,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www.google.com/imghp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“Opiate Abuse.”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DrugAbuse.com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25 May 2017, drugabuse.com/library/opiate-abuse/.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Journal, Elephant, et al. “America’s Addiction to the War on Drugs: Stories from People who have Been There.”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Elephant Journal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Elephant journal,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  <a:hlinkClick r:id="rId4"/>
              </a:rPr>
              <a:t>www.elephantjournal.com/2017/09/americas-addiction-to-the-war-on-drugs/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“Ex-Convict found using opiates, gambling at poker arcade.”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Saipan News, Headlines, Events, Ads | Saipan Tribune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17 May 2015,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  <a:hlinkClick r:id="rId5"/>
              </a:rPr>
              <a:t>www.saipantribune.com/index.php/ex-convict-found-using-opiates-gambling-at-poker-arcade/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</a:p>
          <a:p>
            <a:pPr indent="-317500" lvl="0" marL="457200" rtl="0">
              <a:spcBef>
                <a:spcPts val="0"/>
              </a:spcBef>
              <a:buClr>
                <a:srgbClr val="333333"/>
              </a:buClr>
              <a:buSzPct val="100000"/>
              <a:buFont typeface="Old Standard TT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“Non-Profit corp. seeks to open CNMI's first drug and alcohol rehab center.” </a:t>
            </a:r>
            <a:r>
              <a:rPr i="1"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Saipan News, Headlines, Events, Ads | Saipan Tribune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, Saipantribune, 7 Aug. 2016, www.saipantribune.com/index.php/non-profit-corp-seeks-open-cnmis-first-drug-alcohol-rehab-center/.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33333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