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3C9A-7A75-409D-8B15-AC701E8A23F6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CE32-3196-497D-90EE-1FFF06F4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ECE32-3196-497D-90EE-1FFF06F432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FC23-F21F-4E50-9AAB-4DF15753E306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6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C0A-438A-4FBF-BC1B-87D4506E8024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2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3D6-D8B7-4273-B0A6-4E85A0968420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0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AC9-2615-4EB0-9BF0-2CF604180F99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227-C228-400E-8ABD-BEBFAE5F923E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6FCD-7AA0-428C-A00C-65DA5DC86BCE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E84-207E-4BCC-9810-3D3D76B7D997}" type="datetime1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2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86DB-156E-4074-8215-158DB0F90BF4}" type="datetime1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1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A61E-6FA9-420D-B508-F4572C8C88F3}" type="datetime1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3CA5-DFA1-45A7-8DC0-444290BAEDB0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3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2285-718E-40E1-A6CC-D13BC093C9F9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1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27627-5D9A-4D77-BAD0-40D9A8D8B3F4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77BA5-F54D-447E-82CB-4CB079CE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6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86" y="4217761"/>
            <a:ext cx="9144000" cy="984477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Fitness Progression”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914" y="5202238"/>
            <a:ext cx="9144000" cy="1655762"/>
          </a:xfrm>
        </p:spPr>
        <p:txBody>
          <a:bodyPr/>
          <a:lstStyle/>
          <a:p>
            <a:r>
              <a:rPr lang="en-US" dirty="0" smtClean="0"/>
              <a:t>By: Kono Remeliik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113" y="1825625"/>
            <a:ext cx="4529774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909431"/>
            <a:ext cx="5945363" cy="2183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372250"/>
            <a:ext cx="5945363" cy="32580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723016"/>
            <a:ext cx="5945363" cy="25565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497034"/>
            <a:ext cx="5945363" cy="30085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672037"/>
            <a:ext cx="5945363" cy="26585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909431"/>
            <a:ext cx="5945363" cy="2183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372250"/>
            <a:ext cx="5945363" cy="32580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372250"/>
            <a:ext cx="5945363" cy="32580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372250"/>
            <a:ext cx="5945363" cy="32580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of contents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105342"/>
              </p:ext>
            </p:extLst>
          </p:nvPr>
        </p:nvGraphicFramePr>
        <p:xfrm>
          <a:off x="2924175" y="2201523"/>
          <a:ext cx="5937250" cy="3100070"/>
        </p:xfrm>
        <a:graphic>
          <a:graphicData uri="http://schemas.openxmlformats.org/drawingml/2006/table">
            <a:tbl>
              <a:tblPr firstRow="1" firstCol="1" bandRow="1"/>
              <a:tblGrid>
                <a:gridCol w="2968625"/>
                <a:gridCol w="296862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Abstract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Literature Review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questions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Findings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Analysis/Critique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Appendices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920844"/>
            <a:ext cx="5945363" cy="21608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658341"/>
            <a:ext cx="5945363" cy="26859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598231"/>
            <a:ext cx="5945363" cy="2806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423229"/>
            <a:ext cx="5945363" cy="31561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948997"/>
            <a:ext cx="5945363" cy="21045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948997"/>
            <a:ext cx="5945363" cy="21045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497034"/>
            <a:ext cx="5945363" cy="30085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46" y="1825625"/>
            <a:ext cx="5164108" cy="435133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997" y="1825625"/>
            <a:ext cx="5552006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46" y="1825625"/>
            <a:ext cx="5164108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633" y="1625346"/>
            <a:ext cx="5945363" cy="335852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372250"/>
            <a:ext cx="5945363" cy="32580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1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497034"/>
            <a:ext cx="5945363" cy="30085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7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4377" y="1825625"/>
            <a:ext cx="3563245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3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779" y="1825625"/>
            <a:ext cx="5200441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8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2474" y="1825625"/>
            <a:ext cx="3367051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32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156" y="1825625"/>
            <a:ext cx="3171687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7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569" y="1825625"/>
            <a:ext cx="4610861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1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340" y="1825625"/>
            <a:ext cx="4137319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2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332" y="1825625"/>
            <a:ext cx="3191335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6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3084434"/>
            <a:ext cx="5945363" cy="1833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806" y="1685100"/>
            <a:ext cx="5945363" cy="37100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303" y="1825625"/>
            <a:ext cx="4471394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78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615" y="1825625"/>
            <a:ext cx="3126769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25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793778"/>
            <a:ext cx="5945363" cy="24150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9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211" y="1825625"/>
            <a:ext cx="4287577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5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644" y="1825625"/>
            <a:ext cx="3498712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5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890" y="1825625"/>
            <a:ext cx="5794220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3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598231"/>
            <a:ext cx="5945363" cy="28061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423229"/>
            <a:ext cx="5945363" cy="31561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948997"/>
            <a:ext cx="5945363" cy="21045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3029650"/>
            <a:ext cx="5945363" cy="19432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318" y="2672037"/>
            <a:ext cx="5945363" cy="26585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7BA5-F54D-447E-82CB-4CB079CE9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79</Words>
  <Application>Microsoft Office PowerPoint</Application>
  <PresentationFormat>Widescreen</PresentationFormat>
  <Paragraphs>69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Microsoft Excel Worksheet</vt:lpstr>
      <vt:lpstr>“Fitness Progression”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“Fitness Progression”</dc:title>
  <dc:creator>kono remeliik</dc:creator>
  <cp:lastModifiedBy>kono remeliik</cp:lastModifiedBy>
  <cp:revision>5</cp:revision>
  <dcterms:created xsi:type="dcterms:W3CDTF">2013-12-11T00:10:49Z</dcterms:created>
  <dcterms:modified xsi:type="dcterms:W3CDTF">2013-12-11T00:52:06Z</dcterms:modified>
</cp:coreProperties>
</file>