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447BF6-15B9-4A15-9958-44000C798135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5D350E-55FB-4CCE-A91E-B6A1AE0CE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Research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Evangeline </a:t>
            </a:r>
            <a:r>
              <a:rPr lang="en-US" dirty="0" err="1" smtClean="0"/>
              <a:t>Babauta</a:t>
            </a:r>
            <a:endParaRPr lang="en-US" dirty="0" smtClean="0"/>
          </a:p>
          <a:p>
            <a:r>
              <a:rPr lang="en-US" dirty="0" smtClean="0"/>
              <a:t>ENON101 Fall</a:t>
            </a:r>
          </a:p>
          <a:p>
            <a:r>
              <a:rPr lang="en-US" dirty="0" err="1" smtClean="0"/>
              <a:t>Dr.Bunts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 rot="567886">
            <a:off x="1364359" y="1592958"/>
            <a:ext cx="914400" cy="9144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319488">
            <a:off x="7221638" y="5088038"/>
            <a:ext cx="914400" cy="9144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</a:t>
            </a:r>
            <a:r>
              <a:rPr lang="en-US" i="1" dirty="0" smtClean="0"/>
              <a:t>present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Brainstorming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Criteria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Something applicable to the CNMI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Effects the public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Finding a topic I have personal interest in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I create a whole project on it ?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I have enough time to conduct my own experiments?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9" descr="quote pres.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86200"/>
            <a:ext cx="2990850" cy="1524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5791200" cy="914400"/>
          </a:xfrm>
        </p:spPr>
        <p:txBody>
          <a:bodyPr/>
          <a:lstStyle/>
          <a:p>
            <a:r>
              <a:rPr lang="en-US" dirty="0" smtClean="0"/>
              <a:t>What is my topic?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b="1" dirty="0" smtClean="0"/>
              <a:t> 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love. Self Worth.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Are we persuaded by the media on how to think of our selves? </a:t>
            </a:r>
          </a:p>
          <a:p>
            <a:endParaRPr lang="en-US" sz="1600" dirty="0" smtClean="0"/>
          </a:p>
          <a:p>
            <a:r>
              <a:rPr lang="en-US" sz="1600" dirty="0" smtClean="0"/>
              <a:t>As the problem of self image continues to grow, researchers continue to look for answers. </a:t>
            </a:r>
          </a:p>
          <a:p>
            <a:endParaRPr lang="en-US" sz="1600" dirty="0" smtClean="0"/>
          </a:p>
          <a:p>
            <a:r>
              <a:rPr lang="en-US" sz="1600" dirty="0" smtClean="0"/>
              <a:t>This particular issue has been heavy on my mind, ever since I was young.</a:t>
            </a:r>
          </a:p>
          <a:p>
            <a:endParaRPr lang="en-US" sz="1600" dirty="0" smtClean="0"/>
          </a:p>
          <a:p>
            <a:r>
              <a:rPr lang="en-US" sz="1600" dirty="0" smtClean="0"/>
              <a:t>I decided to conduct a research project on something personal to me, that is a prominent worldly issue.</a:t>
            </a:r>
          </a:p>
          <a:p>
            <a:endParaRPr lang="en-US" sz="1600" dirty="0" smtClean="0"/>
          </a:p>
          <a:p>
            <a:r>
              <a:rPr lang="en-US" sz="1600" dirty="0" smtClean="0"/>
              <a:t>Our concept of “beauty.”</a:t>
            </a:r>
            <a:endParaRPr lang="en-US" sz="1600" dirty="0"/>
          </a:p>
        </p:txBody>
      </p:sp>
      <p:pic>
        <p:nvPicPr>
          <p:cNvPr id="5" name="Content Placeholder 4" descr="fro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987" y="1577975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Proposal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conducting surveys and interviews, </a:t>
            </a:r>
            <a:r>
              <a:rPr lang="en-US" i="1" u="sng" dirty="0" smtClean="0"/>
              <a:t>I could gather my own statistics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By contacting experts </a:t>
            </a:r>
            <a:r>
              <a:rPr lang="en-US" i="1" u="sng" dirty="0" smtClean="0"/>
              <a:t>I was able to receive primary professional input.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**wrote research proposal** </a:t>
            </a:r>
          </a:p>
          <a:p>
            <a:endParaRPr lang="en-US" dirty="0" smtClean="0"/>
          </a:p>
          <a:p>
            <a:r>
              <a:rPr lang="en-US" dirty="0" smtClean="0"/>
              <a:t>This is the next step after brainstorming, starting to create</a:t>
            </a:r>
            <a:endParaRPr lang="en-US" dirty="0"/>
          </a:p>
        </p:txBody>
      </p:sp>
      <p:pic>
        <p:nvPicPr>
          <p:cNvPr id="8" name="Picture Placeholder 7" descr="imag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2971800" cy="914400"/>
          </a:xfrm>
        </p:spPr>
        <p:txBody>
          <a:bodyPr/>
          <a:lstStyle/>
          <a:p>
            <a:r>
              <a:rPr lang="en-US" dirty="0" smtClean="0"/>
              <a:t>Gathering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486400" y="609600"/>
            <a:ext cx="2971800" cy="4206112"/>
          </a:xfrm>
        </p:spPr>
        <p:txBody>
          <a:bodyPr/>
          <a:lstStyle/>
          <a:p>
            <a:r>
              <a:rPr lang="en-US" dirty="0" smtClean="0"/>
              <a:t>As a researcher is SO important to gather your OWN statistics!</a:t>
            </a:r>
          </a:p>
          <a:p>
            <a:endParaRPr lang="en-US" dirty="0" smtClean="0"/>
          </a:p>
          <a:p>
            <a:r>
              <a:rPr lang="en-US" dirty="0" smtClean="0"/>
              <a:t>Survey Monkey and in person interviews are excellent forms of primary sourcing!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Single out your variables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Eliminate them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Gather 100% accurate results!</a:t>
            </a:r>
            <a:endParaRPr lang="en-US" dirty="0"/>
          </a:p>
        </p:txBody>
      </p:sp>
      <p:pic>
        <p:nvPicPr>
          <p:cNvPr id="10" name="Content Placeholder 9" descr="ima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4625975" cy="3469481"/>
          </a:xfrm>
        </p:spPr>
      </p:pic>
      <p:pic>
        <p:nvPicPr>
          <p:cNvPr id="11" name="Picture 10" descr="body image st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177862" cy="2423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Sources Are Your Credit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Sourcing literature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credentials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Have various sorts of resources!</a:t>
            </a:r>
          </a:p>
          <a:p>
            <a:r>
              <a:rPr lang="en-US" dirty="0" smtClean="0">
                <a:latin typeface="Baskerville Old Face" pitchFamily="18" charset="0"/>
              </a:rPr>
              <a:t>See if you can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relate </a:t>
            </a:r>
            <a:r>
              <a:rPr lang="en-US" dirty="0" smtClean="0">
                <a:latin typeface="Baskerville Old Face" pitchFamily="18" charset="0"/>
              </a:rPr>
              <a:t>information from your own findings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You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MUST</a:t>
            </a:r>
            <a:r>
              <a:rPr lang="en-US" dirty="0" smtClean="0">
                <a:latin typeface="Baskerville Old Face" pitchFamily="18" charset="0"/>
              </a:rPr>
              <a:t> cite every source you use</a:t>
            </a:r>
          </a:p>
          <a:p>
            <a:r>
              <a:rPr lang="en-US" dirty="0" smtClean="0">
                <a:latin typeface="Baskerville Old Face" pitchFamily="18" charset="0"/>
              </a:rPr>
              <a:t>APA formatting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7" name="Picture 6" descr="BOdyresepct crediti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667000"/>
            <a:ext cx="1914112" cy="2867025"/>
          </a:xfrm>
          <a:prstGeom prst="rect">
            <a:avLst/>
          </a:prstGeom>
        </p:spPr>
      </p:pic>
      <p:pic>
        <p:nvPicPr>
          <p:cNvPr id="8" name="Picture 7" descr="interview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2895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Review, Rewrite, and Report.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70011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 CENA" pitchFamily="2" charset="0"/>
              </a:rPr>
              <a:t>After collecting all of my work, in chronological order- I wrote my paper. Re-writing is always necessary, researching is </a:t>
            </a:r>
            <a:r>
              <a:rPr lang="en-US" b="1" dirty="0" smtClean="0">
                <a:latin typeface="AR CENA" pitchFamily="2" charset="0"/>
              </a:rPr>
              <a:t>adjusting as you go</a:t>
            </a:r>
            <a:r>
              <a:rPr lang="en-US" dirty="0" smtClean="0">
                <a:latin typeface="AR CENA" pitchFamily="2" charset="0"/>
              </a:rPr>
              <a:t>… When I finished and finalized I reported my work to Dr. Bunts.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9" name="Picture 8" descr="image1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67056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And good luck with your projects!</a:t>
            </a:r>
            <a:endParaRPr lang="en-US" dirty="0"/>
          </a:p>
        </p:txBody>
      </p:sp>
      <p:pic>
        <p:nvPicPr>
          <p:cNvPr id="4" name="Picture 3" descr="kind kid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495800"/>
            <a:ext cx="3733800" cy="1866900"/>
          </a:xfrm>
          <a:prstGeom prst="rect">
            <a:avLst/>
          </a:prstGeom>
        </p:spPr>
      </p:pic>
      <p:pic>
        <p:nvPicPr>
          <p:cNvPr id="5" name="Picture 4" descr="grade book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232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My Research Portfolio</vt:lpstr>
      <vt:lpstr>Its all about present problems</vt:lpstr>
      <vt:lpstr>What is my topic?</vt:lpstr>
      <vt:lpstr>Research Proposal</vt:lpstr>
      <vt:lpstr>Gathering Data</vt:lpstr>
      <vt:lpstr>Your Sources Are Your Credit</vt:lpstr>
      <vt:lpstr>Review, Rewrite, and Report.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Research Portfolio</dc:title>
  <dc:creator>DRTO</dc:creator>
  <cp:lastModifiedBy>DRTO</cp:lastModifiedBy>
  <cp:revision>20</cp:revision>
  <dcterms:created xsi:type="dcterms:W3CDTF">2016-12-02T22:53:01Z</dcterms:created>
  <dcterms:modified xsi:type="dcterms:W3CDTF">2016-12-04T11:07:20Z</dcterms:modified>
</cp:coreProperties>
</file>