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338" autoAdjust="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61B8-6FD5-4FD7-A361-6928DE91D51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BDDE-1DAB-45DE-9C67-578A70331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61B8-6FD5-4FD7-A361-6928DE91D51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BDDE-1DAB-45DE-9C67-578A70331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61B8-6FD5-4FD7-A361-6928DE91D51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BDDE-1DAB-45DE-9C67-578A70331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61B8-6FD5-4FD7-A361-6928DE91D51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BDDE-1DAB-45DE-9C67-578A70331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61B8-6FD5-4FD7-A361-6928DE91D51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BDDE-1DAB-45DE-9C67-578A70331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61B8-6FD5-4FD7-A361-6928DE91D51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BDDE-1DAB-45DE-9C67-578A70331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61B8-6FD5-4FD7-A361-6928DE91D51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BDDE-1DAB-45DE-9C67-578A70331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61B8-6FD5-4FD7-A361-6928DE91D51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BDDE-1DAB-45DE-9C67-578A70331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61B8-6FD5-4FD7-A361-6928DE91D51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BDDE-1DAB-45DE-9C67-578A70331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61B8-6FD5-4FD7-A361-6928DE91D51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BDDE-1DAB-45DE-9C67-578A70331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22A61B8-6FD5-4FD7-A361-6928DE91D51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8BFBDDE-1DAB-45DE-9C67-578A70331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22A61B8-6FD5-4FD7-A361-6928DE91D51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8BFBDDE-1DAB-45DE-9C67-578A70331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What are the consequences for illegal drug possession?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most used illegal drug?</a:t>
            </a:r>
          </a:p>
          <a:p>
            <a:r>
              <a:rPr lang="en-US" dirty="0" smtClean="0"/>
              <a:t>What are the consequences for misdemeanors?</a:t>
            </a:r>
          </a:p>
          <a:p>
            <a:r>
              <a:rPr lang="en-US" dirty="0" smtClean="0"/>
              <a:t>What age to teens start using drugs?</a:t>
            </a:r>
          </a:p>
          <a:p>
            <a:r>
              <a:rPr lang="en-US" dirty="0" smtClean="0"/>
              <a:t>How much worth of drugs could get you arrested?</a:t>
            </a:r>
          </a:p>
          <a:p>
            <a:r>
              <a:rPr lang="en-US" dirty="0" smtClean="0"/>
              <a:t>If the legalization of Marijuana passes will all charges and records for marijuana possession be dismissed?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Illegal drugs – David Bender: Marijuana Is Teenagers Drug of Choice By Christopher S. Wren</a:t>
            </a:r>
          </a:p>
          <a:p>
            <a:r>
              <a:rPr lang="en-US" dirty="0" smtClean="0"/>
              <a:t>Drugs should they be legalized? Marilyn Tower Oliver</a:t>
            </a:r>
          </a:p>
          <a:p>
            <a:r>
              <a:rPr lang="en-US" dirty="0" smtClean="0"/>
              <a:t>The Street Law Handbook: Surviving Sex, Drugs, and Petty Crime by </a:t>
            </a:r>
            <a:r>
              <a:rPr lang="en-US" dirty="0" err="1" smtClean="0"/>
              <a:t>Neeraja</a:t>
            </a:r>
            <a:r>
              <a:rPr lang="en-US" dirty="0" smtClean="0"/>
              <a:t> Vis </a:t>
            </a:r>
            <a:r>
              <a:rPr lang="en-US" dirty="0" err="1" smtClean="0"/>
              <a:t>Wanathan</a:t>
            </a:r>
            <a:r>
              <a:rPr lang="en-US" dirty="0" smtClean="0"/>
              <a:t>, </a:t>
            </a:r>
            <a:r>
              <a:rPr lang="en-US" dirty="0" err="1" smtClean="0"/>
              <a:t>Esq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Interview- Detective, Judge, or police offer. </a:t>
            </a:r>
          </a:p>
          <a:p>
            <a:r>
              <a:rPr lang="en-US" dirty="0" smtClean="0"/>
              <a:t>Survey- Ages 13 and above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Research paper 3 times a week and finish a week before due date.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73</TotalTime>
  <Words>136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Module</vt:lpstr>
      <vt:lpstr>What are the consequences for illegal drug possession?</vt:lpstr>
      <vt:lpstr>Slide 2</vt:lpstr>
      <vt:lpstr>Slide 3</vt:lpstr>
      <vt:lpstr>Methodology</vt:lpstr>
      <vt:lpstr>Schedule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Rosie</dc:creator>
  <cp:lastModifiedBy>Rosie</cp:lastModifiedBy>
  <cp:revision>8</cp:revision>
  <dcterms:created xsi:type="dcterms:W3CDTF">2016-09-18T12:41:51Z</dcterms:created>
  <dcterms:modified xsi:type="dcterms:W3CDTF">2016-12-04T20:57:04Z</dcterms:modified>
</cp:coreProperties>
</file>