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67" r:id="rId4"/>
    <p:sldId id="268" r:id="rId5"/>
    <p:sldId id="273" r:id="rId6"/>
    <p:sldId id="269" r:id="rId7"/>
    <p:sldId id="270" r:id="rId8"/>
    <p:sldId id="274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68" d="100"/>
          <a:sy n="68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Michelle Lizama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5EB04-5570-4651-A3CE-C9B8DD8700D0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En202, Dr. Bunts-Anderson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DBEDD-F84F-4CFE-AF21-95AB20F01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Michelle Lizama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257E8-9496-40E9-9F73-999C0CC36F62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En202, Dr. Bunts-Anderson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BC87D-9683-4162-B9F1-25B781FE3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BC87D-9683-4162-B9F1-25B781FE3C5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En202, Dr. Bunts-Anderson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Michelle Lizama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4E15C76-8427-4155-A4DA-921611F3FFB9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E486BDD-F6DE-40F4-9645-3DE909BC9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5C76-8427-4155-A4DA-921611F3FFB9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6BDD-F6DE-40F4-9645-3DE909BC9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5C76-8427-4155-A4DA-921611F3FFB9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6BDD-F6DE-40F4-9645-3DE909BC9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5C76-8427-4155-A4DA-921611F3FFB9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6BDD-F6DE-40F4-9645-3DE909BC9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5C76-8427-4155-A4DA-921611F3FFB9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6BDD-F6DE-40F4-9645-3DE909BC9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5C76-8427-4155-A4DA-921611F3FFB9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6BDD-F6DE-40F4-9645-3DE909BC9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E15C76-8427-4155-A4DA-921611F3FFB9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486BDD-F6DE-40F4-9645-3DE909BC9C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4E15C76-8427-4155-A4DA-921611F3FFB9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E486BDD-F6DE-40F4-9645-3DE909BC9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5C76-8427-4155-A4DA-921611F3FFB9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6BDD-F6DE-40F4-9645-3DE909BC9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5C76-8427-4155-A4DA-921611F3FFB9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6BDD-F6DE-40F4-9645-3DE909BC9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5C76-8427-4155-A4DA-921611F3FFB9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6BDD-F6DE-40F4-9645-3DE909BC9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4E15C76-8427-4155-A4DA-921611F3FFB9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E486BDD-F6DE-40F4-9645-3DE909BC9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914400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EFFECTIVENESS OF GENERATORS AFTER TYPHOON SOUDELOR</a:t>
            </a:r>
            <a:br>
              <a:rPr lang="en-US" dirty="0" smtClean="0"/>
            </a:br>
            <a:r>
              <a:rPr lang="en-US" sz="2200" dirty="0" smtClean="0"/>
              <a:t>ON SAIPAN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962400"/>
            <a:ext cx="6248400" cy="1219200"/>
          </a:xfrm>
        </p:spPr>
        <p:txBody>
          <a:bodyPr/>
          <a:lstStyle/>
          <a:p>
            <a:r>
              <a:rPr lang="en-US" dirty="0" smtClean="0"/>
              <a:t>By: Michelle Lizama</a:t>
            </a:r>
            <a:endParaRPr lang="en-US" dirty="0"/>
          </a:p>
        </p:txBody>
      </p:sp>
      <p:pic>
        <p:nvPicPr>
          <p:cNvPr id="1026" name="Picture 2" descr="C:\Users\Pummy\AppData\Local\Microsoft\Windows\Temporary Internet Files\Content.IE5\KQSHY011\2100w-inverter-ge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495800"/>
            <a:ext cx="2743200" cy="2186609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27" name="Picture 3" descr="C:\Users\Pummy\AppData\Local\Microsoft\Windows\Temporary Internet Files\Content.IE5\0TNYS9AD\1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724400"/>
            <a:ext cx="2955636" cy="195072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28" name="Picture 4" descr="C:\Users\Pummy\AppData\Local\Microsoft\Windows\Temporary Internet Files\Content.IE5\KQSHY011\15626911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724400"/>
            <a:ext cx="2133600" cy="184912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30" name="Picture 6" descr="C:\Users\Pummy\AppData\Local\Microsoft\Windows\Temporary Internet Files\Content.IE5\0TNYS9AD\island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261519">
            <a:off x="128313" y="-7455"/>
            <a:ext cx="3235961" cy="3733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Pummy\AppData\Local\Microsoft\Windows\Temporary Internet Files\Content.IE5\O13T04XB\people-304353_6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343025"/>
            <a:ext cx="6096000" cy="55149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Suggestions on researching more on the topic: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/>
              <a:t>Further interview individual Northern Marianas college students.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Interview families that aided from generators used on water pumps and families that did not benefit from the generators.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Conduct more surveys on more students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Primary question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5791200" cy="2590800"/>
          </a:xfrm>
        </p:spPr>
        <p:txBody>
          <a:bodyPr/>
          <a:lstStyle/>
          <a:p>
            <a:r>
              <a:rPr lang="en-US" dirty="0" smtClean="0"/>
              <a:t>How effective was the use of generators on water pumps to restore water in homes after Typhoon Soudelor? 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3048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Secondary research question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191000"/>
            <a:ext cx="845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What was the most difficult about not having water restoration for 3 months?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What were the strategies used to collect water for families?</a:t>
            </a:r>
            <a:endParaRPr lang="en-US" sz="2800" dirty="0" smtClean="0"/>
          </a:p>
        </p:txBody>
      </p:sp>
      <p:pic>
        <p:nvPicPr>
          <p:cNvPr id="2051" name="Picture 3" descr="C:\Users\Pummy\AppData\Local\Microsoft\Windows\Temporary Internet Files\Content.IE5\O13T04XB\15104-illustration-of-a-green-power-button-icon-pv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457200"/>
            <a:ext cx="5400675" cy="395185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5" grpId="0" build="p"/>
      <p:bldP spid="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7772400" cy="1712976"/>
          </a:xfrm>
        </p:spPr>
        <p:txBody>
          <a:bodyPr/>
          <a:lstStyle/>
          <a:p>
            <a:r>
              <a:rPr lang="en-US" dirty="0" smtClean="0"/>
              <a:t>Surveys:</a:t>
            </a:r>
          </a:p>
          <a:p>
            <a:pPr lvl="1"/>
            <a:r>
              <a:rPr lang="en-US" dirty="0" smtClean="0"/>
              <a:t>Northern Marianas College Students: </a:t>
            </a:r>
          </a:p>
          <a:p>
            <a:pPr lvl="1">
              <a:buNone/>
            </a:pPr>
            <a:r>
              <a:rPr lang="en-US" dirty="0" smtClean="0"/>
              <a:t>Ages 18 and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657600"/>
            <a:ext cx="7924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Questionnaires</a:t>
            </a:r>
            <a:r>
              <a:rPr lang="en-US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Ace Hardware Workers(Susupe &amp; Gualo rai)  </a:t>
            </a:r>
          </a:p>
          <a:p>
            <a:pPr lvl="1"/>
            <a:r>
              <a:rPr lang="en-US" dirty="0" smtClean="0"/>
              <a:t>-Kim (Susupe)</a:t>
            </a:r>
          </a:p>
          <a:p>
            <a:pPr lvl="1"/>
            <a:r>
              <a:rPr lang="en-US" dirty="0" smtClean="0"/>
              <a:t>-Loyce (Gualo rai)  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5257800"/>
            <a:ext cx="4123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Observations: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North &amp; south sides of the island</a:t>
            </a:r>
            <a:endParaRPr lang="en-US" dirty="0"/>
          </a:p>
        </p:txBody>
      </p:sp>
      <p:pic>
        <p:nvPicPr>
          <p:cNvPr id="3074" name="Picture 2" descr="C:\Users\Pummy\AppData\Local\Microsoft\Windows\Temporary Internet Files\Content.IE5\O13T04XB\hydro-generator-diagram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990600"/>
            <a:ext cx="365760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Pummy\AppData\Local\Microsoft\Windows\Temporary Internet Files\Content.IE5\KQSHY011\pouring-water-md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996229"/>
            <a:ext cx="3848812" cy="386177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Findings on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Surveys were conducted on Northern Marianas College Students on the island of Saipan, and were only recorded by students of the ages 18 and above. Male and female.</a:t>
            </a:r>
          </a:p>
          <a:p>
            <a:pPr lvl="1"/>
            <a:r>
              <a:rPr lang="en-US" dirty="0" smtClean="0"/>
              <a:t> 35 NMC students took the survey</a:t>
            </a:r>
          </a:p>
          <a:p>
            <a:pPr lvl="1">
              <a:buFontTx/>
              <a:buChar char="-"/>
            </a:pPr>
            <a:r>
              <a:rPr lang="en-US" dirty="0" smtClean="0"/>
              <a:t>19 males, 16 females</a:t>
            </a:r>
          </a:p>
          <a:p>
            <a:pPr lvl="1"/>
            <a:r>
              <a:rPr lang="en-US" dirty="0" smtClean="0"/>
              <a:t>28 out of 35 surveyed students used generators after Typhoon Soudelor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Findings on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0"/>
            <a:ext cx="8229600" cy="3526536"/>
          </a:xfrm>
        </p:spPr>
        <p:txBody>
          <a:bodyPr>
            <a:normAutofit fontScale="92500" lnSpcReduction="20000"/>
          </a:bodyPr>
          <a:lstStyle/>
          <a:p>
            <a:pPr lvl="1">
              <a:buFontTx/>
              <a:buChar char="-"/>
            </a:pP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Majority of surveyed students have water and power restoration</a:t>
            </a:r>
          </a:p>
          <a:p>
            <a:pPr lvl="1"/>
            <a:r>
              <a:rPr lang="en-US" dirty="0" smtClean="0"/>
              <a:t>1 out of 35 students does not have power or restoration.</a:t>
            </a:r>
          </a:p>
          <a:p>
            <a:pPr lvl="1">
              <a:buFontTx/>
              <a:buChar char="-"/>
            </a:pPr>
            <a:r>
              <a:rPr lang="en-US" dirty="0" smtClean="0"/>
              <a:t>Majority of surveyed students agreed that the generators on water pumps were affective in their homes</a:t>
            </a:r>
          </a:p>
          <a:p>
            <a:pPr lvl="1"/>
            <a:r>
              <a:rPr lang="en-US" dirty="0" smtClean="0"/>
              <a:t>Some surveyed students did not benefit from generators used on water pumps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24384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government had provided generators used on water pumps around the island to restore water in homes</a:t>
            </a:r>
            <a:endParaRPr lang="en-US" dirty="0"/>
          </a:p>
        </p:txBody>
      </p:sp>
      <p:pic>
        <p:nvPicPr>
          <p:cNvPr id="5122" name="Picture 2" descr="C:\Users\Pummy\AppData\Local\Microsoft\Windows\Temporary Internet Files\Content.IE5\KQSHY011\Wasser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04800"/>
            <a:ext cx="2971800" cy="505479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Pummy\AppData\Local\Microsoft\Windows\Temporary Internet Files\Content.IE5\0TNYS9AD\water-311139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204912"/>
            <a:ext cx="6096000" cy="44481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on Questionnaires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Kim from Ace Hardware Susupe</a:t>
            </a:r>
          </a:p>
          <a:p>
            <a:pPr>
              <a:buNone/>
            </a:pPr>
            <a:r>
              <a:rPr lang="en-US" dirty="0" smtClean="0"/>
              <a:t>“ Receiving shipments of generators did not take too long, generators were available after Typhoon Soudelor, and majority of generators were sold.</a:t>
            </a:r>
          </a:p>
          <a:p>
            <a:r>
              <a:rPr lang="en-US" dirty="0" smtClean="0"/>
              <a:t>Loyce from Ace Hardware Gualo rai</a:t>
            </a:r>
          </a:p>
          <a:p>
            <a:pPr>
              <a:buNone/>
            </a:pPr>
            <a:r>
              <a:rPr lang="en-US" dirty="0" smtClean="0"/>
              <a:t>“There were generators available after Typhoon Soudelor”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Pummy\AppData\Local\Microsoft\Windows\Temporary Internet Files\Content.IE5\O13T04XB\136258906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72166">
            <a:off x="2832640" y="1875237"/>
            <a:ext cx="3175058" cy="4572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on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parts of the north had generators still being used on water pumps for water restoration in homes</a:t>
            </a:r>
          </a:p>
          <a:p>
            <a:r>
              <a:rPr lang="en-US" dirty="0" smtClean="0"/>
              <a:t>There were not much generators being used for water pumps in the south part of the island.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Pummy\AppData\Local\Microsoft\Windows\Temporary Internet Files\Content.IE5\KQSHY011\water-295397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114800"/>
            <a:ext cx="6096000" cy="3048000"/>
          </a:xfrm>
          <a:prstGeom prst="rect">
            <a:avLst/>
          </a:prstGeom>
          <a:noFill/>
        </p:spPr>
      </p:pic>
      <p:pic>
        <p:nvPicPr>
          <p:cNvPr id="8194" name="Picture 2" descr="C:\Users\Pummy\AppData\Local\Microsoft\Windows\Temporary Internet Files\Content.IE5\KQSHY011\mineral-33734_6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133600"/>
            <a:ext cx="2286000" cy="4572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on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Not the whole island has water restoration</a:t>
            </a:r>
          </a:p>
          <a:p>
            <a:r>
              <a:rPr lang="en-US" sz="3600" dirty="0" smtClean="0"/>
              <a:t>There are some people on the island that still have no power or water.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C:\Users\Pummy\AppData\Local\Microsoft\Windows\Temporary Internet Files\Content.IE5\KQSHY011\splash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9267" y="447633"/>
            <a:ext cx="5925466" cy="5962733"/>
          </a:xfrm>
          <a:prstGeom prst="rect">
            <a:avLst/>
          </a:prstGeom>
          <a:noFill/>
        </p:spPr>
      </p:pic>
      <p:pic>
        <p:nvPicPr>
          <p:cNvPr id="9218" name="Picture 2" descr="C:\Users\Pummy\AppData\Local\Microsoft\Windows\Temporary Internet Files\Content.IE5\KQSHY011\primary-power-manager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8" y="3810000"/>
            <a:ext cx="2895592" cy="289559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r>
              <a:rPr lang="en-US" b="1" dirty="0" smtClean="0"/>
              <a:t>Learning outcomes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/>
            <a:r>
              <a:rPr lang="en-US" sz="3200" dirty="0" smtClean="0"/>
              <a:t>It is very difficult and stressful  for the people on the island that did not have water or power.</a:t>
            </a:r>
          </a:p>
          <a:p>
            <a:pPr marL="624078" indent="-514350"/>
            <a:r>
              <a:rPr lang="en-US" sz="3200" dirty="0" smtClean="0"/>
              <a:t>Generators on water pumps were affective for most homes on the island, and aided most people.</a:t>
            </a:r>
          </a:p>
          <a:p>
            <a:pPr marL="624078" indent="-514350"/>
            <a:r>
              <a:rPr lang="en-US" sz="3200" dirty="0" smtClean="0"/>
              <a:t>Generators used on water pumps were a great idea.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105</TotalTime>
  <Words>444</Words>
  <Application>Microsoft Office PowerPoint</Application>
  <PresentationFormat>On-screen Show (4:3)</PresentationFormat>
  <Paragraphs>51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THE EFFECTIVENESS OF GENERATORS AFTER TYPHOON SOUDELOR ON SAIPAN</vt:lpstr>
      <vt:lpstr>Primary question</vt:lpstr>
      <vt:lpstr>Collecting Data</vt:lpstr>
      <vt:lpstr>Findings on surveys</vt:lpstr>
      <vt:lpstr>Findings on surveys</vt:lpstr>
      <vt:lpstr>Findings on Questionnaires</vt:lpstr>
      <vt:lpstr>Findings on Observations</vt:lpstr>
      <vt:lpstr>Findings on Observations</vt:lpstr>
      <vt:lpstr>Learning outcomes</vt:lpstr>
      <vt:lpstr>Suggestions on researching more on the topic: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EFFECTIVENESS OF GENERATORS AFTER TYPHOON SOUDELOR ON SAIPAN</dc:title>
  <dc:creator>Pummy</dc:creator>
  <cp:lastModifiedBy>Pummy</cp:lastModifiedBy>
  <cp:revision>35</cp:revision>
  <dcterms:created xsi:type="dcterms:W3CDTF">2015-12-20T06:50:53Z</dcterms:created>
  <dcterms:modified xsi:type="dcterms:W3CDTF">2015-12-20T10:40:11Z</dcterms:modified>
</cp:coreProperties>
</file>