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61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7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9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7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6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201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739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Teenage Beauty Pageants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Jefferson Mateo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6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6248400" cy="3001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Do beauty pageants set standards for teen girls ? Is it appropriate for teens, ages 15-18 years old, to participate in beauty pageants?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674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73152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Primary Sources </a:t>
            </a:r>
          </a:p>
          <a:p>
            <a:r>
              <a:rPr lang="en-US" sz="3200" dirty="0" smtClean="0"/>
              <a:t>Interview with participants of past pageants, past winners, and families in Saipan.</a:t>
            </a:r>
          </a:p>
          <a:p>
            <a:r>
              <a:rPr lang="en-US" sz="3200" dirty="0" smtClean="0"/>
              <a:t>Local Newspaper Articles (Saipan Tribune/ Marianas Variety)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173506" y="4038600"/>
            <a:ext cx="5943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Secondary 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Online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Research Articles on Teen Pageantry</a:t>
            </a:r>
          </a:p>
        </p:txBody>
      </p:sp>
    </p:spTree>
    <p:extLst>
      <p:ext uri="{BB962C8B-B14F-4D97-AF65-F5344CB8AC3E}">
        <p14:creationId xmlns:p14="http://schemas.microsoft.com/office/powerpoint/2010/main" val="11816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944992"/>
              </p:ext>
            </p:extLst>
          </p:nvPr>
        </p:nvGraphicFramePr>
        <p:xfrm>
          <a:off x="381000" y="1600200"/>
          <a:ext cx="83820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1196229148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3716957491"/>
                    </a:ext>
                  </a:extLst>
                </a:gridCol>
              </a:tblGrid>
              <a:tr h="405315">
                <a:tc>
                  <a:txBody>
                    <a:bodyPr/>
                    <a:lstStyle/>
                    <a:p>
                      <a:r>
                        <a:rPr lang="en-US" dirty="0" smtClean="0"/>
                        <a:t>Date/Week:</a:t>
                      </a:r>
                      <a:endParaRPr lang="en-US" dirty="0"/>
                    </a:p>
                  </a:txBody>
                  <a:tcPr marL="85336" marR="8533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Description:</a:t>
                      </a:r>
                      <a:endParaRPr lang="en-US" dirty="0"/>
                    </a:p>
                  </a:txBody>
                  <a:tcPr marL="85336" marR="85336"/>
                </a:tc>
                <a:extLst>
                  <a:ext uri="{0D108BD9-81ED-4DB2-BD59-A6C34878D82A}">
                    <a16:rowId xmlns:a16="http://schemas.microsoft.com/office/drawing/2014/main" val="4093633284"/>
                  </a:ext>
                </a:extLst>
              </a:tr>
              <a:tr h="699585"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18-</a:t>
                      </a:r>
                      <a:r>
                        <a:rPr lang="en-US" baseline="0" dirty="0" smtClean="0"/>
                        <a:t> October 2</a:t>
                      </a:r>
                      <a:endParaRPr lang="en-US" dirty="0"/>
                    </a:p>
                  </a:txBody>
                  <a:tcPr marL="85336" marR="8533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Interview with Participants, Winners,</a:t>
                      </a:r>
                      <a:r>
                        <a:rPr lang="en-US" baseline="0" dirty="0" smtClean="0"/>
                        <a:t> &amp; Families</a:t>
                      </a:r>
                      <a:endParaRPr lang="en-US" dirty="0"/>
                    </a:p>
                  </a:txBody>
                  <a:tcPr marL="85336" marR="85336"/>
                </a:tc>
                <a:extLst>
                  <a:ext uri="{0D108BD9-81ED-4DB2-BD59-A6C34878D82A}">
                    <a16:rowId xmlns:a16="http://schemas.microsoft.com/office/drawing/2014/main" val="643773407"/>
                  </a:ext>
                </a:extLst>
              </a:tr>
              <a:tr h="405315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4- October 15</a:t>
                      </a:r>
                      <a:endParaRPr lang="en-US" dirty="0"/>
                    </a:p>
                  </a:txBody>
                  <a:tcPr marL="85336" marR="8533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</a:t>
                      </a:r>
                      <a:r>
                        <a:rPr lang="en-US" baseline="0" dirty="0" smtClean="0"/>
                        <a:t> Online Survey</a:t>
                      </a:r>
                      <a:endParaRPr lang="en-US" dirty="0"/>
                    </a:p>
                  </a:txBody>
                  <a:tcPr marL="85336" marR="85336"/>
                </a:tc>
                <a:extLst>
                  <a:ext uri="{0D108BD9-81ED-4DB2-BD59-A6C34878D82A}">
                    <a16:rowId xmlns:a16="http://schemas.microsoft.com/office/drawing/2014/main" val="1754215557"/>
                  </a:ext>
                </a:extLst>
              </a:tr>
              <a:tr h="699585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15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– October</a:t>
                      </a:r>
                      <a:r>
                        <a:rPr lang="en-US" baseline="0" dirty="0" smtClean="0"/>
                        <a:t> 20</a:t>
                      </a:r>
                      <a:endParaRPr lang="en-US" dirty="0"/>
                    </a:p>
                  </a:txBody>
                  <a:tcPr marL="85336" marR="8533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 Survey and Interview</a:t>
                      </a:r>
                      <a:r>
                        <a:rPr lang="en-US" baseline="0" dirty="0" smtClean="0"/>
                        <a:t> Data/Results</a:t>
                      </a:r>
                      <a:endParaRPr lang="en-US" dirty="0"/>
                    </a:p>
                  </a:txBody>
                  <a:tcPr marL="85336" marR="85336"/>
                </a:tc>
                <a:extLst>
                  <a:ext uri="{0D108BD9-81ED-4DB2-BD59-A6C34878D82A}">
                    <a16:rowId xmlns:a16="http://schemas.microsoft.com/office/drawing/2014/main" val="2575383483"/>
                  </a:ext>
                </a:extLst>
              </a:tr>
              <a:tr h="405315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25- October 29</a:t>
                      </a:r>
                      <a:endParaRPr lang="en-US" dirty="0"/>
                    </a:p>
                  </a:txBody>
                  <a:tcPr marL="85336" marR="8533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r>
                        <a:rPr lang="en-US" baseline="0" dirty="0" smtClean="0"/>
                        <a:t> Articles Online </a:t>
                      </a:r>
                      <a:endParaRPr lang="en-US" dirty="0"/>
                    </a:p>
                  </a:txBody>
                  <a:tcPr marL="85336" marR="85336"/>
                </a:tc>
                <a:extLst>
                  <a:ext uri="{0D108BD9-81ED-4DB2-BD59-A6C34878D82A}">
                    <a16:rowId xmlns:a16="http://schemas.microsoft.com/office/drawing/2014/main" val="1798835328"/>
                  </a:ext>
                </a:extLst>
              </a:tr>
              <a:tr h="699585"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2 -</a:t>
                      </a:r>
                      <a:r>
                        <a:rPr lang="en-US" dirty="0" smtClean="0"/>
                        <a:t>November 13</a:t>
                      </a:r>
                      <a:endParaRPr lang="en-US" dirty="0"/>
                    </a:p>
                  </a:txBody>
                  <a:tcPr marL="85336" marR="8533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Gather All Information From Research/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Writing</a:t>
                      </a:r>
                      <a:r>
                        <a:rPr lang="en-US" baseline="0" dirty="0" smtClean="0"/>
                        <a:t> Process</a:t>
                      </a:r>
                      <a:endParaRPr lang="en-US" dirty="0"/>
                    </a:p>
                  </a:txBody>
                  <a:tcPr marL="85336" marR="85336"/>
                </a:tc>
                <a:extLst>
                  <a:ext uri="{0D108BD9-81ED-4DB2-BD59-A6C34878D82A}">
                    <a16:rowId xmlns:a16="http://schemas.microsoft.com/office/drawing/2014/main" val="2352370265"/>
                  </a:ext>
                </a:extLst>
              </a:tr>
              <a:tr h="699585"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smtClean="0"/>
                        <a:t>14- November 19</a:t>
                      </a:r>
                      <a:endParaRPr lang="en-US" dirty="0"/>
                    </a:p>
                  </a:txBody>
                  <a:tcPr marL="85336" marR="8533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Research,</a:t>
                      </a:r>
                      <a:r>
                        <a:rPr lang="en-US" baseline="0" dirty="0" smtClean="0"/>
                        <a:t> Ready for Submission</a:t>
                      </a:r>
                      <a:endParaRPr lang="en-US" dirty="0"/>
                    </a:p>
                  </a:txBody>
                  <a:tcPr marL="85336" marR="85336"/>
                </a:tc>
                <a:extLst>
                  <a:ext uri="{0D108BD9-81ED-4DB2-BD59-A6C34878D82A}">
                    <a16:rowId xmlns:a16="http://schemas.microsoft.com/office/drawing/2014/main" val="2517873971"/>
                  </a:ext>
                </a:extLst>
              </a:tr>
              <a:tr h="4053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5336" marR="8533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5336" marR="85336"/>
                </a:tc>
                <a:extLst>
                  <a:ext uri="{0D108BD9-81ED-4DB2-BD59-A6C34878D82A}">
                    <a16:rowId xmlns:a16="http://schemas.microsoft.com/office/drawing/2014/main" val="26868051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33700" y="6096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SCHEDULE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1222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20000" cy="2743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/>
              <a:t>In the world of pageantry, teen beauty pageants are slightly different. Growing into an adolescent, a teen’s emotions change, their perspective on society and how the world works change, teens learn to adapt to new changes while puberty takes place, and in pageants, a teen’s mind is set on being perfect and to win.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4132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1099</TotalTime>
  <Words>195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Garamond</vt:lpstr>
      <vt:lpstr>Savon</vt:lpstr>
      <vt:lpstr>Teenage Beauty Pageants </vt:lpstr>
      <vt:lpstr>Research Question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Beauty Pageants </dc:title>
  <dc:creator>DELL</dc:creator>
  <cp:lastModifiedBy>DELL</cp:lastModifiedBy>
  <cp:revision>6</cp:revision>
  <dcterms:created xsi:type="dcterms:W3CDTF">2006-08-16T00:00:00Z</dcterms:created>
  <dcterms:modified xsi:type="dcterms:W3CDTF">2017-09-17T23:49:22Z</dcterms:modified>
</cp:coreProperties>
</file>