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12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12/23/2015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12/23/2015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of typhoon </a:t>
            </a:r>
            <a:r>
              <a:rPr lang="en-US" dirty="0" err="1" smtClean="0"/>
              <a:t>soudelor</a:t>
            </a:r>
            <a:r>
              <a:rPr lang="en-US" dirty="0" smtClean="0"/>
              <a:t> on san </a:t>
            </a:r>
            <a:r>
              <a:rPr lang="en-US" dirty="0" err="1" smtClean="0"/>
              <a:t>vicente</a:t>
            </a:r>
            <a:r>
              <a:rPr lang="en-US" dirty="0" smtClean="0"/>
              <a:t> homeowners</a:t>
            </a:r>
            <a:endParaRPr lang="en-US" dirty="0"/>
          </a:p>
        </p:txBody>
      </p:sp>
      <p:sp>
        <p:nvSpPr>
          <p:cNvPr id="3" name="Subtitle 2"/>
          <p:cNvSpPr>
            <a:spLocks noGrp="1"/>
          </p:cNvSpPr>
          <p:nvPr>
            <p:ph type="subTitle" idx="1"/>
          </p:nvPr>
        </p:nvSpPr>
        <p:spPr>
          <a:xfrm>
            <a:off x="1876424" y="3602038"/>
            <a:ext cx="8791575" cy="2736978"/>
          </a:xfrm>
        </p:spPr>
        <p:txBody>
          <a:bodyPr/>
          <a:lstStyle/>
          <a:p>
            <a:endParaRPr lang="en-US" dirty="0" smtClean="0"/>
          </a:p>
          <a:p>
            <a:endParaRPr lang="en-US" dirty="0"/>
          </a:p>
          <a:p>
            <a:r>
              <a:rPr lang="en-US" dirty="0" smtClean="0"/>
              <a:t>By:  Radbert Solomon</a:t>
            </a:r>
          </a:p>
          <a:p>
            <a:r>
              <a:rPr lang="en-US" dirty="0" smtClean="0"/>
              <a:t>English 202</a:t>
            </a:r>
          </a:p>
          <a:p>
            <a:r>
              <a:rPr lang="en-US" dirty="0" smtClean="0"/>
              <a:t>Dr. </a:t>
            </a:r>
            <a:r>
              <a:rPr lang="en-US" dirty="0" err="1" smtClean="0"/>
              <a:t>anderson</a:t>
            </a:r>
            <a:endParaRPr lang="en-US" dirty="0" smtClean="0"/>
          </a:p>
          <a:p>
            <a:endParaRPr lang="en-US" dirty="0" smtClean="0"/>
          </a:p>
          <a:p>
            <a:endParaRPr lang="en-US" dirty="0"/>
          </a:p>
        </p:txBody>
      </p:sp>
    </p:spTree>
    <p:extLst>
      <p:ext uri="{BB962C8B-B14F-4D97-AF65-F5344CB8AC3E}">
        <p14:creationId xmlns:p14="http://schemas.microsoft.com/office/powerpoint/2010/main" val="1990156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Reseach</a:t>
            </a:r>
            <a:r>
              <a:rPr lang="en-US" dirty="0" smtClean="0"/>
              <a:t> questions</a:t>
            </a:r>
            <a:endParaRPr lang="en-US" dirty="0"/>
          </a:p>
        </p:txBody>
      </p:sp>
      <p:sp>
        <p:nvSpPr>
          <p:cNvPr id="4" name="Text Placeholder 3"/>
          <p:cNvSpPr>
            <a:spLocks noGrp="1"/>
          </p:cNvSpPr>
          <p:nvPr>
            <p:ph type="body" sz="half" idx="2"/>
          </p:nvPr>
        </p:nvSpPr>
        <p:spPr/>
        <p:txBody>
          <a:bodyPr/>
          <a:lstStyle/>
          <a:p>
            <a:pPr marL="285750" lvl="0" indent="-285750">
              <a:buFont typeface="Arial" panose="020B0604020202020204" pitchFamily="34" charset="0"/>
              <a:buChar char="•"/>
            </a:pPr>
            <a:r>
              <a:rPr lang="en-US" sz="1800" dirty="0">
                <a:solidFill>
                  <a:schemeClr val="tx2">
                    <a:lumMod val="20000"/>
                    <a:lumOff val="80000"/>
                  </a:schemeClr>
                </a:solidFill>
              </a:rPr>
              <a:t> What were the types of damage incurred after Typhoon </a:t>
            </a:r>
            <a:r>
              <a:rPr lang="en-US" sz="1800" dirty="0" err="1">
                <a:solidFill>
                  <a:schemeClr val="tx2">
                    <a:lumMod val="20000"/>
                    <a:lumOff val="80000"/>
                  </a:schemeClr>
                </a:solidFill>
              </a:rPr>
              <a:t>Souldelor</a:t>
            </a:r>
            <a:r>
              <a:rPr lang="en-US" sz="1800" dirty="0">
                <a:solidFill>
                  <a:schemeClr val="tx2">
                    <a:lumMod val="20000"/>
                    <a:lumOff val="80000"/>
                  </a:schemeClr>
                </a:solidFill>
              </a:rPr>
              <a:t>?</a:t>
            </a:r>
          </a:p>
          <a:p>
            <a:pPr marL="285750" lvl="0" indent="-285750">
              <a:buFont typeface="Arial" panose="020B0604020202020204" pitchFamily="34" charset="0"/>
              <a:buChar char="•"/>
            </a:pPr>
            <a:r>
              <a:rPr lang="en-US" sz="1800" dirty="0">
                <a:solidFill>
                  <a:schemeClr val="tx2">
                    <a:lumMod val="20000"/>
                    <a:lumOff val="80000"/>
                  </a:schemeClr>
                </a:solidFill>
              </a:rPr>
              <a:t>Did you receive any assistance or aid?</a:t>
            </a:r>
          </a:p>
          <a:p>
            <a:pPr marL="285750" lvl="0" indent="-285750">
              <a:buFont typeface="Arial" panose="020B0604020202020204" pitchFamily="34" charset="0"/>
              <a:buChar char="•"/>
            </a:pPr>
            <a:r>
              <a:rPr lang="en-US" sz="1800" dirty="0">
                <a:solidFill>
                  <a:schemeClr val="tx2">
                    <a:lumMod val="20000"/>
                    <a:lumOff val="80000"/>
                  </a:schemeClr>
                </a:solidFill>
              </a:rPr>
              <a:t>What were the agencies that assisted you?</a:t>
            </a:r>
          </a:p>
          <a:p>
            <a:pPr marL="285750" lvl="0" indent="-285750">
              <a:buFont typeface="Arial" panose="020B0604020202020204" pitchFamily="34" charset="0"/>
              <a:buChar char="•"/>
            </a:pPr>
            <a:r>
              <a:rPr lang="en-US" sz="1800" dirty="0">
                <a:solidFill>
                  <a:schemeClr val="tx2">
                    <a:lumMod val="20000"/>
                    <a:lumOff val="80000"/>
                  </a:schemeClr>
                </a:solidFill>
              </a:rPr>
              <a:t>How helpful were these agencies?</a:t>
            </a:r>
          </a:p>
          <a:p>
            <a:pPr marL="285750" lvl="0" indent="-285750">
              <a:buFont typeface="Arial" panose="020B0604020202020204" pitchFamily="34" charset="0"/>
              <a:buChar char="•"/>
            </a:pPr>
            <a:r>
              <a:rPr lang="en-US" sz="1800" dirty="0">
                <a:solidFill>
                  <a:schemeClr val="tx2">
                    <a:lumMod val="20000"/>
                    <a:lumOff val="80000"/>
                  </a:schemeClr>
                </a:solidFill>
              </a:rPr>
              <a:t>Were these agencies federally funded , private entities or government?</a:t>
            </a:r>
          </a:p>
          <a:p>
            <a:endParaRPr lang="en-US" dirty="0"/>
          </a:p>
        </p:txBody>
      </p:sp>
      <p:sp>
        <p:nvSpPr>
          <p:cNvPr id="5" name="AutoShape 2" descr="Image result for typhoon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Placeholder 7"/>
          <p:cNvPicPr>
            <a:picLocks noGrp="1" noChangeAspect="1"/>
          </p:cNvPicPr>
          <p:nvPr>
            <p:ph type="pic" idx="1"/>
          </p:nvPr>
        </p:nvPicPr>
        <p:blipFill>
          <a:blip r:embed="rId2"/>
          <a:srcRect l="28768" r="28768"/>
          <a:stretch>
            <a:fillRect/>
          </a:stretch>
        </p:blipFill>
        <p:spPr>
          <a:prstGeom prst="rect">
            <a:avLst/>
          </a:prstGeom>
        </p:spPr>
      </p:pic>
    </p:spTree>
    <p:extLst>
      <p:ext uri="{BB962C8B-B14F-4D97-AF65-F5344CB8AC3E}">
        <p14:creationId xmlns:p14="http://schemas.microsoft.com/office/powerpoint/2010/main" val="150662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data</a:t>
            </a:r>
            <a:endParaRPr lang="en-US" dirty="0"/>
          </a:p>
        </p:txBody>
      </p:sp>
      <p:sp>
        <p:nvSpPr>
          <p:cNvPr id="3" name="Text Placeholder 2"/>
          <p:cNvSpPr>
            <a:spLocks noGrp="1"/>
          </p:cNvSpPr>
          <p:nvPr>
            <p:ph type="body" sz="half" idx="2"/>
          </p:nvPr>
        </p:nvSpPr>
        <p:spPr>
          <a:xfrm>
            <a:off x="1254163" y="3052119"/>
            <a:ext cx="9904459" cy="3505197"/>
          </a:xfrm>
        </p:spPr>
        <p:txBody>
          <a:bodyPr/>
          <a:lstStyle/>
          <a:p>
            <a:pPr marL="285750" indent="-285750">
              <a:buFont typeface="Wingdings" panose="05000000000000000000" pitchFamily="2" charset="2"/>
              <a:buChar char="v"/>
            </a:pPr>
            <a:r>
              <a:rPr lang="en-US" dirty="0" smtClean="0"/>
              <a:t>Interviews –</a:t>
            </a:r>
            <a:r>
              <a:rPr lang="en-US" dirty="0" err="1" smtClean="0"/>
              <a:t>Consited</a:t>
            </a:r>
            <a:r>
              <a:rPr lang="en-US" dirty="0" smtClean="0"/>
              <a:t> of a questionnaire of sixteen question</a:t>
            </a:r>
          </a:p>
          <a:p>
            <a:pPr marL="285750" indent="-285750">
              <a:buFont typeface="Wingdings" panose="05000000000000000000" pitchFamily="2" charset="2"/>
              <a:buChar char="v"/>
            </a:pPr>
            <a:r>
              <a:rPr lang="en-US" dirty="0" smtClean="0"/>
              <a:t>Observations-observed and noted damages to homes, cars, and front lawn</a:t>
            </a:r>
            <a:endParaRPr lang="en-US" dirty="0"/>
          </a:p>
        </p:txBody>
      </p:sp>
    </p:spTree>
    <p:extLst>
      <p:ext uri="{BB962C8B-B14F-4D97-AF65-F5344CB8AC3E}">
        <p14:creationId xmlns:p14="http://schemas.microsoft.com/office/powerpoint/2010/main" val="157446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8604" y="-160638"/>
            <a:ext cx="8163252" cy="7055708"/>
          </a:xfrm>
          <a:prstGeom prst="rect">
            <a:avLst/>
          </a:prstGeom>
        </p:spPr>
      </p:pic>
    </p:spTree>
    <p:extLst>
      <p:ext uri="{BB962C8B-B14F-4D97-AF65-F5344CB8AC3E}">
        <p14:creationId xmlns:p14="http://schemas.microsoft.com/office/powerpoint/2010/main" val="230913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4073" y="309629"/>
            <a:ext cx="6023811" cy="5204117"/>
          </a:xfrm>
          <a:prstGeom prst="rect">
            <a:avLst/>
          </a:prstGeom>
        </p:spPr>
        <p:txBody>
          <a:bodyPr wrap="square">
            <a:spAutoFit/>
          </a:bodyPr>
          <a:lstStyle/>
          <a:p>
            <a:pPr marL="1828800" marR="0" indent="4572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Interview Questions</a:t>
            </a:r>
          </a:p>
          <a:p>
            <a:pPr marL="228600" marR="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 What were the types of damage incurred after Typhoon </a:t>
            </a:r>
            <a:r>
              <a:rPr lang="en-US" sz="1400" dirty="0" err="1">
                <a:latin typeface="Calibri" panose="020F0502020204030204" pitchFamily="34" charset="0"/>
                <a:ea typeface="Calibri" panose="020F0502020204030204" pitchFamily="34" charset="0"/>
                <a:cs typeface="Times New Roman" panose="02020603050405020304" pitchFamily="18" charset="0"/>
              </a:rPr>
              <a:t>Souldelor</a:t>
            </a:r>
            <a:r>
              <a:rPr lang="en-US" sz="1400"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Did you receive any assistance or aid?</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were the agencies that assisted you?</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How helpful were these agencies?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Were these agencies federally funded , private entities or government?</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types of other agency or assistance would you prefer?</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How helpful were these agencies?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How long did it take you to avail these services?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documents were requested from these agencies?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Was money or food (aid) provided and was it enough to sustain your household?</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Would you avail to utilize these assistance program in case another disaster strikes?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recommendations do you have to better benefit your household and/or the community?</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Was the services you received, if any, quick?</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were the requirements to apply for these services?</a:t>
            </a:r>
          </a:p>
          <a:p>
            <a:pPr marL="342900" marR="0" lvl="0" indent="-342900">
              <a:lnSpc>
                <a:spcPct val="107000"/>
              </a:lnSpc>
              <a:spcBef>
                <a:spcPts val="0"/>
              </a:spcBef>
              <a:spcAft>
                <a:spcPts val="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were the negative experiences you learned  from this experience?</a:t>
            </a:r>
          </a:p>
          <a:p>
            <a:pPr marL="342900" marR="0" lvl="0" indent="-342900">
              <a:lnSpc>
                <a:spcPct val="107000"/>
              </a:lnSpc>
              <a:spcBef>
                <a:spcPts val="0"/>
              </a:spcBef>
              <a:spcAft>
                <a:spcPts val="800"/>
              </a:spcAft>
              <a:buFont typeface="+mj-l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What were the positive experiences you gained from this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461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Findings</a:t>
            </a:r>
            <a:endParaRPr lang="en-US" dirty="0"/>
          </a:p>
        </p:txBody>
      </p:sp>
      <p:sp>
        <p:nvSpPr>
          <p:cNvPr id="3" name="Subtitle 2"/>
          <p:cNvSpPr>
            <a:spLocks noGrp="1"/>
          </p:cNvSpPr>
          <p:nvPr>
            <p:ph type="subTitle" idx="1"/>
          </p:nvPr>
        </p:nvSpPr>
        <p:spPr>
          <a:xfrm>
            <a:off x="1876424" y="3602038"/>
            <a:ext cx="8791575" cy="3087520"/>
          </a:xfrm>
        </p:spPr>
        <p:txBody>
          <a:bodyPr>
            <a:normAutofit fontScale="85000" lnSpcReduction="20000"/>
          </a:bodyPr>
          <a:lstStyle/>
          <a:p>
            <a:r>
              <a:rPr lang="en-US" dirty="0"/>
              <a:t>Nine out of ten interviewees said FEMA (see appendix A, question 13) felt that the process was very slow because they understood that </a:t>
            </a:r>
            <a:r>
              <a:rPr lang="en-US" dirty="0" smtClean="0"/>
              <a:t>everybody </a:t>
            </a:r>
            <a:r>
              <a:rPr lang="en-US" dirty="0"/>
              <a:t>on the island needed assistance. </a:t>
            </a:r>
            <a:endParaRPr lang="en-US" dirty="0" smtClean="0"/>
          </a:p>
          <a:p>
            <a:r>
              <a:rPr lang="en-US" dirty="0"/>
              <a:t>They mostly felt the waiting process after registering was even more depressing because other areas of Saipan were in worse situations as opposed to the San Vicente area.  </a:t>
            </a:r>
            <a:endParaRPr lang="en-US" dirty="0" smtClean="0"/>
          </a:p>
          <a:p>
            <a:r>
              <a:rPr lang="en-US" dirty="0"/>
              <a:t>Nine out of ten residents ages 19-66 had qualified for the NAP assistance (food stamp coupons) while the remaining person whose age 16 did not qualify because she receives food stamp on a monthly basis as opposed to the others who do not. </a:t>
            </a:r>
          </a:p>
          <a:p>
            <a:endParaRPr lang="en-US" dirty="0"/>
          </a:p>
        </p:txBody>
      </p:sp>
    </p:spTree>
    <p:extLst>
      <p:ext uri="{BB962C8B-B14F-4D97-AF65-F5344CB8AC3E}">
        <p14:creationId xmlns:p14="http://schemas.microsoft.com/office/powerpoint/2010/main" val="107664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Text Placeholder 2"/>
          <p:cNvSpPr>
            <a:spLocks noGrp="1"/>
          </p:cNvSpPr>
          <p:nvPr>
            <p:ph type="body" sz="half" idx="2"/>
          </p:nvPr>
        </p:nvSpPr>
        <p:spPr>
          <a:xfrm>
            <a:off x="1141410" y="2839453"/>
            <a:ext cx="9904459" cy="2951745"/>
          </a:xfrm>
        </p:spPr>
        <p:txBody>
          <a:bodyPr/>
          <a:lstStyle/>
          <a:p>
            <a:r>
              <a:rPr lang="en-US" dirty="0"/>
              <a:t>‘In Camacho’s et al.’s (2015) article on “A day after Typhoon </a:t>
            </a:r>
            <a:r>
              <a:rPr lang="en-US" dirty="0" err="1"/>
              <a:t>Soudelor</a:t>
            </a:r>
            <a:r>
              <a:rPr lang="en-US" dirty="0"/>
              <a:t>, It is stated that many people who resided in lower San Vicente had retreated to shelters at San Vicente School.  Parked at San Vicente Elementary School, children are playing on the basketball court, while adults mingle around the cafeteria. Tables are laid out with people’s belongings. Others are eating and talking.  A baby cries, the mother takes the baby out to get it to stop. Another mother is washing dishes outside of the cafeteria. It looks like there are about 40 people inside the shelter. The shelter watchers or volunteers are using radio to communicate (Camacho et al., 2015)</a:t>
            </a:r>
          </a:p>
          <a:p>
            <a:endParaRPr lang="en-US" dirty="0"/>
          </a:p>
        </p:txBody>
      </p:sp>
    </p:spTree>
    <p:extLst>
      <p:ext uri="{BB962C8B-B14F-4D97-AF65-F5344CB8AC3E}">
        <p14:creationId xmlns:p14="http://schemas.microsoft.com/office/powerpoint/2010/main" val="326599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Rectangle 1"/>
          <p:cNvSpPr>
            <a:spLocks noGrp="1" noChangeArrowheads="1"/>
          </p:cNvSpPr>
          <p:nvPr>
            <p:ph idx="1"/>
          </p:nvPr>
        </p:nvSpPr>
        <p:spPr bwMode="auto">
          <a:xfrm>
            <a:off x="457199" y="3116595"/>
            <a:ext cx="705050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Camacho, Jason. (2015). Saipan Tribune. </a:t>
            </a:r>
            <a:r>
              <a:rPr kumimoji="0" lang="en-US" altLang="ja-JP" sz="14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 day after Typhoon Soudelor</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,1-2</a:t>
            </a: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Tran, </a:t>
            </a:r>
            <a:r>
              <a:rPr kumimoji="0" lang="en-US" altLang="ja-JP" sz="14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Phong</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Shaw, </a:t>
            </a:r>
            <a:r>
              <a:rPr kumimoji="0" lang="en-US" altLang="ja-JP" sz="14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Rajib</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(2012). </a:t>
            </a:r>
            <a:r>
              <a:rPr kumimoji="0" lang="en-US" altLang="ja-JP" sz="14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Community, Environment, and Disaster Risk      Management.</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Bingley, </a:t>
            </a:r>
            <a:r>
              <a:rPr kumimoji="0" lang="en-US" altLang="ja-JP" sz="14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U.K.:Emerald</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Book Serials and </a:t>
            </a:r>
            <a:r>
              <a:rPr kumimoji="0" lang="en-US" altLang="ja-JP" sz="14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Monographs.Camacho</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Jayson,(2015). Saipan </a:t>
            </a:r>
            <a:r>
              <a:rPr kumimoji="0" lang="en-US" altLang="ja-JP" sz="1400" b="0" i="0" u="none" strike="noStrike" cap="none" normalizeH="0" baseline="0" dirty="0" err="1"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Tribube</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ja-JP" sz="14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 have yet to receive aid from FEMA</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Pages 1-2.</a:t>
            </a:r>
            <a:endParaRPr kumimoji="0" lang="en-US" altLang="ja-JP"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Chin, Oliver. P. (2009). Flood Damage Management</a:t>
            </a:r>
            <a:r>
              <a:rPr kumimoji="0" lang="en-US" altLang="ja-JP" sz="1400" b="0"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ja-JP"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New York: Nova Science Publishers.</a:t>
            </a:r>
            <a:endParaRPr kumimoji="0" lang="en-US" altLang="ja-JP"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0945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28</TotalTime>
  <Words>415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MS PGothic</vt:lpstr>
      <vt:lpstr>SimSun</vt:lpstr>
      <vt:lpstr>Arial</vt:lpstr>
      <vt:lpstr>Calibri</vt:lpstr>
      <vt:lpstr>Times New Roman</vt:lpstr>
      <vt:lpstr>Trebuchet MS</vt:lpstr>
      <vt:lpstr>Tw Cen MT</vt:lpstr>
      <vt:lpstr>Wingdings</vt:lpstr>
      <vt:lpstr>Circuit</vt:lpstr>
      <vt:lpstr>Impact of typhoon soudelor on san vicente homeowners</vt:lpstr>
      <vt:lpstr>Reseach questions</vt:lpstr>
      <vt:lpstr>Methodology and data</vt:lpstr>
      <vt:lpstr>PowerPoint Presentation</vt:lpstr>
      <vt:lpstr>PowerPoint Presentation</vt:lpstr>
      <vt:lpstr>Findings</vt:lpstr>
      <vt:lpstr>LITERATURE REVIEW</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typhoon soudelor on san vicente homeowners</dc:title>
  <dc:creator>Radbert Rekemel Solomon</dc:creator>
  <cp:lastModifiedBy>Radbert Rekemel Solomon</cp:lastModifiedBy>
  <cp:revision>4</cp:revision>
  <dcterms:created xsi:type="dcterms:W3CDTF">2015-12-23T05:08:32Z</dcterms:created>
  <dcterms:modified xsi:type="dcterms:W3CDTF">2015-12-23T05:36:41Z</dcterms:modified>
</cp:coreProperties>
</file>