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969E2-B71D-47A5-8A53-0C91674F5532}" v="33" dt="2019-05-01T12:32:19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ene Bingco" userId="6109cc9512545cfa" providerId="LiveId" clId="{976969E2-B71D-47A5-8A53-0C91674F5532}"/>
    <pc:docChg chg="modSld modMainMaster">
      <pc:chgData name="Jolene Bingco" userId="6109cc9512545cfa" providerId="LiveId" clId="{976969E2-B71D-47A5-8A53-0C91674F5532}" dt="2019-05-01T12:32:19.606" v="32" actId="20577"/>
      <pc:docMkLst>
        <pc:docMk/>
      </pc:docMkLst>
      <pc:sldChg chg="modTransition">
        <pc:chgData name="Jolene Bingco" userId="6109cc9512545cfa" providerId="LiveId" clId="{976969E2-B71D-47A5-8A53-0C91674F5532}" dt="2019-04-30T14:10:30.773" v="10"/>
        <pc:sldMkLst>
          <pc:docMk/>
          <pc:sldMk cId="917877263" sldId="256"/>
        </pc:sldMkLst>
      </pc:sldChg>
      <pc:sldChg chg="modTransition">
        <pc:chgData name="Jolene Bingco" userId="6109cc9512545cfa" providerId="LiveId" clId="{976969E2-B71D-47A5-8A53-0C91674F5532}" dt="2019-04-30T14:10:30.773" v="10"/>
        <pc:sldMkLst>
          <pc:docMk/>
          <pc:sldMk cId="3101313177" sldId="257"/>
        </pc:sldMkLst>
      </pc:sldChg>
      <pc:sldChg chg="modTransition">
        <pc:chgData name="Jolene Bingco" userId="6109cc9512545cfa" providerId="LiveId" clId="{976969E2-B71D-47A5-8A53-0C91674F5532}" dt="2019-04-30T14:10:30.773" v="10"/>
        <pc:sldMkLst>
          <pc:docMk/>
          <pc:sldMk cId="2709777115" sldId="258"/>
        </pc:sldMkLst>
      </pc:sldChg>
      <pc:sldChg chg="modTransition">
        <pc:chgData name="Jolene Bingco" userId="6109cc9512545cfa" providerId="LiveId" clId="{976969E2-B71D-47A5-8A53-0C91674F5532}" dt="2019-04-30T14:10:30.773" v="10"/>
        <pc:sldMkLst>
          <pc:docMk/>
          <pc:sldMk cId="655098097" sldId="259"/>
        </pc:sldMkLst>
      </pc:sldChg>
      <pc:sldChg chg="modTransition">
        <pc:chgData name="Jolene Bingco" userId="6109cc9512545cfa" providerId="LiveId" clId="{976969E2-B71D-47A5-8A53-0C91674F5532}" dt="2019-04-30T14:10:30.773" v="10"/>
        <pc:sldMkLst>
          <pc:docMk/>
          <pc:sldMk cId="1936906836" sldId="260"/>
        </pc:sldMkLst>
      </pc:sldChg>
      <pc:sldChg chg="modSp modTransition">
        <pc:chgData name="Jolene Bingco" userId="6109cc9512545cfa" providerId="LiveId" clId="{976969E2-B71D-47A5-8A53-0C91674F5532}" dt="2019-05-01T12:32:19.606" v="32" actId="20577"/>
        <pc:sldMkLst>
          <pc:docMk/>
          <pc:sldMk cId="504545973" sldId="261"/>
        </pc:sldMkLst>
        <pc:graphicFrameChg chg="mod">
          <ac:chgData name="Jolene Bingco" userId="6109cc9512545cfa" providerId="LiveId" clId="{976969E2-B71D-47A5-8A53-0C91674F5532}" dt="2019-05-01T12:32:19.606" v="32" actId="20577"/>
          <ac:graphicFrameMkLst>
            <pc:docMk/>
            <pc:sldMk cId="504545973" sldId="261"/>
            <ac:graphicFrameMk id="5" creationId="{DE48D31C-BC45-4452-8889-34D56E79AC91}"/>
          </ac:graphicFrameMkLst>
        </pc:graphicFrameChg>
      </pc:sldChg>
      <pc:sldMasterChg chg="modTransition modSldLayout">
        <pc:chgData name="Jolene Bingco" userId="6109cc9512545cfa" providerId="LiveId" clId="{976969E2-B71D-47A5-8A53-0C91674F5532}" dt="2019-04-30T14:10:30.773" v="10"/>
        <pc:sldMasterMkLst>
          <pc:docMk/>
          <pc:sldMasterMk cId="1564420825" sldId="2147483648"/>
        </pc:sldMasterMkLst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556202114" sldId="2147483649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3278336163" sldId="2147483650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428440948" sldId="2147483651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59156989" sldId="2147483652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1524914379" sldId="2147483653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4162940620" sldId="2147483654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3404618711" sldId="2147483655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2623045226" sldId="2147483656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3523956570" sldId="2147483657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2200095342" sldId="2147483658"/>
          </pc:sldLayoutMkLst>
        </pc:sldLayoutChg>
        <pc:sldLayoutChg chg="modTransition">
          <pc:chgData name="Jolene Bingco" userId="6109cc9512545cfa" providerId="LiveId" clId="{976969E2-B71D-47A5-8A53-0C91674F5532}" dt="2019-04-30T14:10:30.773" v="10"/>
          <pc:sldLayoutMkLst>
            <pc:docMk/>
            <pc:sldMasterMk cId="1564420825" sldId="2147483648"/>
            <pc:sldLayoutMk cId="3027917393" sldId="214748365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44969-D221-45CB-9ADA-290179707D5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E1CABD8-2F9A-43A9-B389-9CE377E636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Inflexibilty</a:t>
          </a:r>
          <a:endParaRPr lang="en-US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gm:t>
    </dgm:pt>
    <dgm:pt modelId="{91CA7CFD-A587-47D5-9B87-ED02E147A484}" type="parTrans" cxnId="{63735723-4A40-4C3D-B7BC-3F024CB2AD96}">
      <dgm:prSet/>
      <dgm:spPr/>
      <dgm:t>
        <a:bodyPr/>
        <a:lstStyle/>
        <a:p>
          <a:endParaRPr lang="en-US"/>
        </a:p>
      </dgm:t>
    </dgm:pt>
    <dgm:pt modelId="{714D4605-E723-4CF9-B0D0-345BE51A16C7}" type="sibTrans" cxnId="{63735723-4A40-4C3D-B7BC-3F024CB2AD96}">
      <dgm:prSet/>
      <dgm:spPr/>
      <dgm:t>
        <a:bodyPr/>
        <a:lstStyle/>
        <a:p>
          <a:endParaRPr lang="en-US"/>
        </a:p>
      </dgm:t>
    </dgm:pt>
    <dgm:pt modelId="{E8580EB6-55F1-4177-9D4E-EA82056468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Sickness</a:t>
          </a:r>
        </a:p>
      </dgm:t>
    </dgm:pt>
    <dgm:pt modelId="{44D9D35D-5ABD-4FE2-AE06-41B879B3B3C0}" type="parTrans" cxnId="{0DF5452C-6865-4F13-A295-937CA793363D}">
      <dgm:prSet/>
      <dgm:spPr/>
      <dgm:t>
        <a:bodyPr/>
        <a:lstStyle/>
        <a:p>
          <a:endParaRPr lang="en-US"/>
        </a:p>
      </dgm:t>
    </dgm:pt>
    <dgm:pt modelId="{E626C413-1714-43BF-981A-5341AA3244AF}" type="sibTrans" cxnId="{0DF5452C-6865-4F13-A295-937CA793363D}">
      <dgm:prSet/>
      <dgm:spPr/>
      <dgm:t>
        <a:bodyPr/>
        <a:lstStyle/>
        <a:p>
          <a:endParaRPr lang="en-US"/>
        </a:p>
      </dgm:t>
    </dgm:pt>
    <dgm:pt modelId="{0BF78905-BD8F-4904-8954-8536C4B5B9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Too busy</a:t>
          </a:r>
        </a:p>
      </dgm:t>
    </dgm:pt>
    <dgm:pt modelId="{B1D92C77-E790-4B2B-B76B-98016A46CCDD}" type="parTrans" cxnId="{15CDBABF-BFD0-4820-A283-13DA68594A1B}">
      <dgm:prSet/>
      <dgm:spPr/>
      <dgm:t>
        <a:bodyPr/>
        <a:lstStyle/>
        <a:p>
          <a:endParaRPr lang="en-US"/>
        </a:p>
      </dgm:t>
    </dgm:pt>
    <dgm:pt modelId="{B4F9A697-E689-454E-BBE2-FD94F47C9713}" type="sibTrans" cxnId="{15CDBABF-BFD0-4820-A283-13DA68594A1B}">
      <dgm:prSet/>
      <dgm:spPr/>
      <dgm:t>
        <a:bodyPr/>
        <a:lstStyle/>
        <a:p>
          <a:endParaRPr lang="en-US"/>
        </a:p>
      </dgm:t>
    </dgm:pt>
    <dgm:pt modelId="{F249A122-BEB5-4E6B-908A-858FCCB2DC95}" type="pres">
      <dgm:prSet presAssocID="{7BF44969-D221-45CB-9ADA-290179707D52}" presName="root" presStyleCnt="0">
        <dgm:presLayoutVars>
          <dgm:dir/>
          <dgm:resizeHandles val="exact"/>
        </dgm:presLayoutVars>
      </dgm:prSet>
      <dgm:spPr/>
    </dgm:pt>
    <dgm:pt modelId="{0616F202-41E0-42B5-936A-D5F340B957F7}" type="pres">
      <dgm:prSet presAssocID="{7E1CABD8-2F9A-43A9-B389-9CE377E636EA}" presName="compNode" presStyleCnt="0"/>
      <dgm:spPr/>
    </dgm:pt>
    <dgm:pt modelId="{E74A6495-EAB1-4541-84D1-59C641650C01}" type="pres">
      <dgm:prSet presAssocID="{7E1CABD8-2F9A-43A9-B389-9CE377E636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11FB97EA-5044-4ED2-B6D0-1DFCF7C60CEA}" type="pres">
      <dgm:prSet presAssocID="{7E1CABD8-2F9A-43A9-B389-9CE377E636EA}" presName="spaceRect" presStyleCnt="0"/>
      <dgm:spPr/>
    </dgm:pt>
    <dgm:pt modelId="{772034EF-DFE2-4713-85DA-CA440DBC120B}" type="pres">
      <dgm:prSet presAssocID="{7E1CABD8-2F9A-43A9-B389-9CE377E636EA}" presName="textRect" presStyleLbl="revTx" presStyleIdx="0" presStyleCnt="3">
        <dgm:presLayoutVars>
          <dgm:chMax val="1"/>
          <dgm:chPref val="1"/>
        </dgm:presLayoutVars>
      </dgm:prSet>
      <dgm:spPr/>
    </dgm:pt>
    <dgm:pt modelId="{C7E25A82-98F9-446D-86B2-14D0C9009B35}" type="pres">
      <dgm:prSet presAssocID="{714D4605-E723-4CF9-B0D0-345BE51A16C7}" presName="sibTrans" presStyleCnt="0"/>
      <dgm:spPr/>
    </dgm:pt>
    <dgm:pt modelId="{2F80EF27-CABD-4260-AFD3-4BA94E393846}" type="pres">
      <dgm:prSet presAssocID="{E8580EB6-55F1-4177-9D4E-EA820564680D}" presName="compNode" presStyleCnt="0"/>
      <dgm:spPr/>
    </dgm:pt>
    <dgm:pt modelId="{C60FCA41-8398-413F-BC89-7E6AECDF4438}" type="pres">
      <dgm:prSet presAssocID="{E8580EB6-55F1-4177-9D4E-EA820564680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D7F2FA5-07D6-4271-A5B3-28506B607546}" type="pres">
      <dgm:prSet presAssocID="{E8580EB6-55F1-4177-9D4E-EA820564680D}" presName="spaceRect" presStyleCnt="0"/>
      <dgm:spPr/>
    </dgm:pt>
    <dgm:pt modelId="{7BB123D4-AF85-4872-B8F9-70AE21AA2386}" type="pres">
      <dgm:prSet presAssocID="{E8580EB6-55F1-4177-9D4E-EA820564680D}" presName="textRect" presStyleLbl="revTx" presStyleIdx="1" presStyleCnt="3">
        <dgm:presLayoutVars>
          <dgm:chMax val="1"/>
          <dgm:chPref val="1"/>
        </dgm:presLayoutVars>
      </dgm:prSet>
      <dgm:spPr/>
    </dgm:pt>
    <dgm:pt modelId="{3975BBDB-3C36-45B8-8159-52D84DB91092}" type="pres">
      <dgm:prSet presAssocID="{E626C413-1714-43BF-981A-5341AA3244AF}" presName="sibTrans" presStyleCnt="0"/>
      <dgm:spPr/>
    </dgm:pt>
    <dgm:pt modelId="{B36F63D8-5ED6-49C4-AF5B-264A23D388BB}" type="pres">
      <dgm:prSet presAssocID="{0BF78905-BD8F-4904-8954-8536C4B5B988}" presName="compNode" presStyleCnt="0"/>
      <dgm:spPr/>
    </dgm:pt>
    <dgm:pt modelId="{E460597C-A40C-4A5B-8027-E0F7B5E7C85D}" type="pres">
      <dgm:prSet presAssocID="{0BF78905-BD8F-4904-8954-8536C4B5B98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FFFE876-C579-4DA2-A57B-50A14CCD61DB}" type="pres">
      <dgm:prSet presAssocID="{0BF78905-BD8F-4904-8954-8536C4B5B988}" presName="spaceRect" presStyleCnt="0"/>
      <dgm:spPr/>
    </dgm:pt>
    <dgm:pt modelId="{E05359F9-0FD1-48A4-A46F-D171B1D5B573}" type="pres">
      <dgm:prSet presAssocID="{0BF78905-BD8F-4904-8954-8536C4B5B98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6235311-DFBE-4FC8-AC78-00A09D25CEDB}" type="presOf" srcId="{E8580EB6-55F1-4177-9D4E-EA820564680D}" destId="{7BB123D4-AF85-4872-B8F9-70AE21AA2386}" srcOrd="0" destOrd="0" presId="urn:microsoft.com/office/officeart/2018/2/layout/IconLabelList"/>
    <dgm:cxn modelId="{63735723-4A40-4C3D-B7BC-3F024CB2AD96}" srcId="{7BF44969-D221-45CB-9ADA-290179707D52}" destId="{7E1CABD8-2F9A-43A9-B389-9CE377E636EA}" srcOrd="0" destOrd="0" parTransId="{91CA7CFD-A587-47D5-9B87-ED02E147A484}" sibTransId="{714D4605-E723-4CF9-B0D0-345BE51A16C7}"/>
    <dgm:cxn modelId="{0DF5452C-6865-4F13-A295-937CA793363D}" srcId="{7BF44969-D221-45CB-9ADA-290179707D52}" destId="{E8580EB6-55F1-4177-9D4E-EA820564680D}" srcOrd="1" destOrd="0" parTransId="{44D9D35D-5ABD-4FE2-AE06-41B879B3B3C0}" sibTransId="{E626C413-1714-43BF-981A-5341AA3244AF}"/>
    <dgm:cxn modelId="{9E7F8969-5642-41E6-B37F-DFE051FA1B28}" type="presOf" srcId="{0BF78905-BD8F-4904-8954-8536C4B5B988}" destId="{E05359F9-0FD1-48A4-A46F-D171B1D5B573}" srcOrd="0" destOrd="0" presId="urn:microsoft.com/office/officeart/2018/2/layout/IconLabelList"/>
    <dgm:cxn modelId="{15CDBABF-BFD0-4820-A283-13DA68594A1B}" srcId="{7BF44969-D221-45CB-9ADA-290179707D52}" destId="{0BF78905-BD8F-4904-8954-8536C4B5B988}" srcOrd="2" destOrd="0" parTransId="{B1D92C77-E790-4B2B-B76B-98016A46CCDD}" sibTransId="{B4F9A697-E689-454E-BBE2-FD94F47C9713}"/>
    <dgm:cxn modelId="{6F81DDCD-576D-4A6F-B516-E61D833B0229}" type="presOf" srcId="{7BF44969-D221-45CB-9ADA-290179707D52}" destId="{F249A122-BEB5-4E6B-908A-858FCCB2DC95}" srcOrd="0" destOrd="0" presId="urn:microsoft.com/office/officeart/2018/2/layout/IconLabelList"/>
    <dgm:cxn modelId="{394667FD-D62E-43E7-B617-35BF0C418B58}" type="presOf" srcId="{7E1CABD8-2F9A-43A9-B389-9CE377E636EA}" destId="{772034EF-DFE2-4713-85DA-CA440DBC120B}" srcOrd="0" destOrd="0" presId="urn:microsoft.com/office/officeart/2018/2/layout/IconLabelList"/>
    <dgm:cxn modelId="{5FFEF30A-054A-4E80-AE13-50F5BB813EAD}" type="presParOf" srcId="{F249A122-BEB5-4E6B-908A-858FCCB2DC95}" destId="{0616F202-41E0-42B5-936A-D5F340B957F7}" srcOrd="0" destOrd="0" presId="urn:microsoft.com/office/officeart/2018/2/layout/IconLabelList"/>
    <dgm:cxn modelId="{25BF777F-9015-48BE-8DFD-1052C38FAC25}" type="presParOf" srcId="{0616F202-41E0-42B5-936A-D5F340B957F7}" destId="{E74A6495-EAB1-4541-84D1-59C641650C01}" srcOrd="0" destOrd="0" presId="urn:microsoft.com/office/officeart/2018/2/layout/IconLabelList"/>
    <dgm:cxn modelId="{C1F526E2-03CA-4022-82CF-E5BADCA8D4D5}" type="presParOf" srcId="{0616F202-41E0-42B5-936A-D5F340B957F7}" destId="{11FB97EA-5044-4ED2-B6D0-1DFCF7C60CEA}" srcOrd="1" destOrd="0" presId="urn:microsoft.com/office/officeart/2018/2/layout/IconLabelList"/>
    <dgm:cxn modelId="{91389BD4-9516-4254-B4AA-10788BAFF0CB}" type="presParOf" srcId="{0616F202-41E0-42B5-936A-D5F340B957F7}" destId="{772034EF-DFE2-4713-85DA-CA440DBC120B}" srcOrd="2" destOrd="0" presId="urn:microsoft.com/office/officeart/2018/2/layout/IconLabelList"/>
    <dgm:cxn modelId="{78C052BD-E00A-4947-9FA1-902E787026B1}" type="presParOf" srcId="{F249A122-BEB5-4E6B-908A-858FCCB2DC95}" destId="{C7E25A82-98F9-446D-86B2-14D0C9009B35}" srcOrd="1" destOrd="0" presId="urn:microsoft.com/office/officeart/2018/2/layout/IconLabelList"/>
    <dgm:cxn modelId="{915EDACA-9DCE-4744-929A-6C1892CDD7A6}" type="presParOf" srcId="{F249A122-BEB5-4E6B-908A-858FCCB2DC95}" destId="{2F80EF27-CABD-4260-AFD3-4BA94E393846}" srcOrd="2" destOrd="0" presId="urn:microsoft.com/office/officeart/2018/2/layout/IconLabelList"/>
    <dgm:cxn modelId="{BFCE1D87-DAE3-42EC-8A43-2BCDE3B2A3D8}" type="presParOf" srcId="{2F80EF27-CABD-4260-AFD3-4BA94E393846}" destId="{C60FCA41-8398-413F-BC89-7E6AECDF4438}" srcOrd="0" destOrd="0" presId="urn:microsoft.com/office/officeart/2018/2/layout/IconLabelList"/>
    <dgm:cxn modelId="{172BCA64-9ADA-419B-A381-16770D4BC187}" type="presParOf" srcId="{2F80EF27-CABD-4260-AFD3-4BA94E393846}" destId="{7D7F2FA5-07D6-4271-A5B3-28506B607546}" srcOrd="1" destOrd="0" presId="urn:microsoft.com/office/officeart/2018/2/layout/IconLabelList"/>
    <dgm:cxn modelId="{75B9B33A-360F-4E29-91E4-9DD73C8BB296}" type="presParOf" srcId="{2F80EF27-CABD-4260-AFD3-4BA94E393846}" destId="{7BB123D4-AF85-4872-B8F9-70AE21AA2386}" srcOrd="2" destOrd="0" presId="urn:microsoft.com/office/officeart/2018/2/layout/IconLabelList"/>
    <dgm:cxn modelId="{AFF15777-2908-467A-A354-F34DB31159CB}" type="presParOf" srcId="{F249A122-BEB5-4E6B-908A-858FCCB2DC95}" destId="{3975BBDB-3C36-45B8-8159-52D84DB91092}" srcOrd="3" destOrd="0" presId="urn:microsoft.com/office/officeart/2018/2/layout/IconLabelList"/>
    <dgm:cxn modelId="{2C0B5EEB-2A13-478B-A34A-BF82EB274A6D}" type="presParOf" srcId="{F249A122-BEB5-4E6B-908A-858FCCB2DC95}" destId="{B36F63D8-5ED6-49C4-AF5B-264A23D388BB}" srcOrd="4" destOrd="0" presId="urn:microsoft.com/office/officeart/2018/2/layout/IconLabelList"/>
    <dgm:cxn modelId="{6BD6580D-0923-4060-BFA8-41B598F5FB7D}" type="presParOf" srcId="{B36F63D8-5ED6-49C4-AF5B-264A23D388BB}" destId="{E460597C-A40C-4A5B-8027-E0F7B5E7C85D}" srcOrd="0" destOrd="0" presId="urn:microsoft.com/office/officeart/2018/2/layout/IconLabelList"/>
    <dgm:cxn modelId="{3233CC98-3626-41F1-90B4-B8891F586231}" type="presParOf" srcId="{B36F63D8-5ED6-49C4-AF5B-264A23D388BB}" destId="{7FFFE876-C579-4DA2-A57B-50A14CCD61DB}" srcOrd="1" destOrd="0" presId="urn:microsoft.com/office/officeart/2018/2/layout/IconLabelList"/>
    <dgm:cxn modelId="{EB12112E-E6F6-47FD-A8D1-1C16A0752205}" type="presParOf" srcId="{B36F63D8-5ED6-49C4-AF5B-264A23D388BB}" destId="{E05359F9-0FD1-48A4-A46F-D171B1D5B5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06B01-0DA2-46A6-BA7A-9808ABA5DA4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AD94106-10AE-4757-9061-AF868C197235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36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Self-determination</a:t>
          </a:r>
          <a:endParaRPr lang="en-US" sz="3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gm:t>
    </dgm:pt>
    <dgm:pt modelId="{B987D7F0-AA49-498B-858D-6503D803F158}" type="parTrans" cxnId="{65E5245A-2BEE-4390-823F-D8F73E73E9BF}">
      <dgm:prSet/>
      <dgm:spPr/>
      <dgm:t>
        <a:bodyPr/>
        <a:lstStyle/>
        <a:p>
          <a:endParaRPr lang="en-US"/>
        </a:p>
      </dgm:t>
    </dgm:pt>
    <dgm:pt modelId="{46968F50-B8A6-4CE5-8D7E-8637DE979B59}" type="sibTrans" cxnId="{65E5245A-2BEE-4390-823F-D8F73E73E9BF}">
      <dgm:prSet/>
      <dgm:spPr/>
      <dgm:t>
        <a:bodyPr/>
        <a:lstStyle/>
        <a:p>
          <a:endParaRPr lang="en-US"/>
        </a:p>
      </dgm:t>
    </dgm:pt>
    <dgm:pt modelId="{EC2077DE-B3BA-4627-A94B-2F27D2F7A8D7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3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</a:t>
          </a:r>
          <a:r>
            <a:rPr lang="en-US" sz="32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</a:t>
          </a:r>
          <a:r>
            <a:rPr lang="en-US" sz="36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get</a:t>
          </a:r>
          <a:r>
            <a:rPr lang="en-US" sz="32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easily motivated</a:t>
          </a:r>
          <a:endParaRPr lang="en-US" sz="3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gm:t>
    </dgm:pt>
    <dgm:pt modelId="{F7B2431B-C352-43CE-8119-0749AAD744C3}" type="parTrans" cxnId="{3C88477B-C135-4D24-B9C2-391972907B38}">
      <dgm:prSet/>
      <dgm:spPr/>
      <dgm:t>
        <a:bodyPr/>
        <a:lstStyle/>
        <a:p>
          <a:endParaRPr lang="en-US"/>
        </a:p>
      </dgm:t>
    </dgm:pt>
    <dgm:pt modelId="{AF67E93D-A461-4CCF-A00B-BC7F4666D140}" type="sibTrans" cxnId="{3C88477B-C135-4D24-B9C2-391972907B38}">
      <dgm:prSet/>
      <dgm:spPr/>
      <dgm:t>
        <a:bodyPr/>
        <a:lstStyle/>
        <a:p>
          <a:endParaRPr lang="en-US"/>
        </a:p>
      </dgm:t>
    </dgm:pt>
    <dgm:pt modelId="{86AF2749-31E0-4C7B-A6AE-89E62C748507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34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 always want to get </a:t>
          </a:r>
          <a:r>
            <a:rPr lang="en-US" sz="40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things</a:t>
          </a:r>
          <a:r>
            <a:rPr lang="en-US" sz="34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done</a:t>
          </a:r>
        </a:p>
      </dgm:t>
    </dgm:pt>
    <dgm:pt modelId="{CB9E3CB9-3EAB-4226-A832-880A1A15A667}" type="parTrans" cxnId="{F5D4DD5E-FBFC-4BF7-8E94-7B832CAD577A}">
      <dgm:prSet/>
      <dgm:spPr/>
      <dgm:t>
        <a:bodyPr/>
        <a:lstStyle/>
        <a:p>
          <a:endParaRPr lang="en-US"/>
        </a:p>
      </dgm:t>
    </dgm:pt>
    <dgm:pt modelId="{E7D02995-3883-49FC-84B7-A7696248743B}" type="sibTrans" cxnId="{F5D4DD5E-FBFC-4BF7-8E94-7B832CAD577A}">
      <dgm:prSet/>
      <dgm:spPr/>
      <dgm:t>
        <a:bodyPr/>
        <a:lstStyle/>
        <a:p>
          <a:endParaRPr lang="en-US"/>
        </a:p>
      </dgm:t>
    </dgm:pt>
    <dgm:pt modelId="{393DCA00-9FE0-4454-90E0-7FB653B11C2D}" type="pres">
      <dgm:prSet presAssocID="{DDC06B01-0DA2-46A6-BA7A-9808ABA5DA48}" presName="root" presStyleCnt="0">
        <dgm:presLayoutVars>
          <dgm:dir/>
          <dgm:resizeHandles val="exact"/>
        </dgm:presLayoutVars>
      </dgm:prSet>
      <dgm:spPr/>
    </dgm:pt>
    <dgm:pt modelId="{41F7D65A-CA90-49F1-9E88-421399B7AB87}" type="pres">
      <dgm:prSet presAssocID="{4AD94106-10AE-4757-9061-AF868C197235}" presName="compNode" presStyleCnt="0"/>
      <dgm:spPr/>
    </dgm:pt>
    <dgm:pt modelId="{CEDF7269-870E-40F5-BDA4-43BC8B03DCC1}" type="pres">
      <dgm:prSet presAssocID="{4AD94106-10AE-4757-9061-AF868C1972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07CB24BC-7B41-460C-9D18-C2A3ED2E2101}" type="pres">
      <dgm:prSet presAssocID="{4AD94106-10AE-4757-9061-AF868C197235}" presName="spaceRect" presStyleCnt="0"/>
      <dgm:spPr/>
    </dgm:pt>
    <dgm:pt modelId="{7788105C-417D-4C54-859E-79446A46BA00}" type="pres">
      <dgm:prSet presAssocID="{4AD94106-10AE-4757-9061-AF868C197235}" presName="textRect" presStyleLbl="revTx" presStyleIdx="0" presStyleCnt="3">
        <dgm:presLayoutVars>
          <dgm:chMax val="1"/>
          <dgm:chPref val="1"/>
        </dgm:presLayoutVars>
      </dgm:prSet>
      <dgm:spPr/>
    </dgm:pt>
    <dgm:pt modelId="{558EB2ED-5B25-40AE-B487-95507BF056CA}" type="pres">
      <dgm:prSet presAssocID="{46968F50-B8A6-4CE5-8D7E-8637DE979B59}" presName="sibTrans" presStyleCnt="0"/>
      <dgm:spPr/>
    </dgm:pt>
    <dgm:pt modelId="{64AA44DE-0D7B-46B6-819E-FFE114161079}" type="pres">
      <dgm:prSet presAssocID="{EC2077DE-B3BA-4627-A94B-2F27D2F7A8D7}" presName="compNode" presStyleCnt="0"/>
      <dgm:spPr/>
    </dgm:pt>
    <dgm:pt modelId="{32FC7425-78A0-45CA-B27C-49DD12B9A574}" type="pres">
      <dgm:prSet presAssocID="{EC2077DE-B3BA-4627-A94B-2F27D2F7A8D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EB8C3F8A-EECD-4BBB-A4AD-89E7C59D2F70}" type="pres">
      <dgm:prSet presAssocID="{EC2077DE-B3BA-4627-A94B-2F27D2F7A8D7}" presName="spaceRect" presStyleCnt="0"/>
      <dgm:spPr/>
    </dgm:pt>
    <dgm:pt modelId="{DC0380A5-9950-41E5-8860-EBC5033FD41E}" type="pres">
      <dgm:prSet presAssocID="{EC2077DE-B3BA-4627-A94B-2F27D2F7A8D7}" presName="textRect" presStyleLbl="revTx" presStyleIdx="1" presStyleCnt="3" custLinFactNeighborY="542">
        <dgm:presLayoutVars>
          <dgm:chMax val="1"/>
          <dgm:chPref val="1"/>
        </dgm:presLayoutVars>
      </dgm:prSet>
      <dgm:spPr/>
    </dgm:pt>
    <dgm:pt modelId="{64DF6B68-3D30-455F-B9CE-D52B0990A78C}" type="pres">
      <dgm:prSet presAssocID="{AF67E93D-A461-4CCF-A00B-BC7F4666D140}" presName="sibTrans" presStyleCnt="0"/>
      <dgm:spPr/>
    </dgm:pt>
    <dgm:pt modelId="{CFB5BC0F-551E-4F6E-9017-7D97D03FAF88}" type="pres">
      <dgm:prSet presAssocID="{86AF2749-31E0-4C7B-A6AE-89E62C748507}" presName="compNode" presStyleCnt="0"/>
      <dgm:spPr/>
    </dgm:pt>
    <dgm:pt modelId="{D37DCF8D-9537-46FA-9EC9-2B70BC0D1683}" type="pres">
      <dgm:prSet presAssocID="{86AF2749-31E0-4C7B-A6AE-89E62C74850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9E15EAC9-42F1-4F10-A265-20C8F2F84233}" type="pres">
      <dgm:prSet presAssocID="{86AF2749-31E0-4C7B-A6AE-89E62C748507}" presName="spaceRect" presStyleCnt="0"/>
      <dgm:spPr/>
    </dgm:pt>
    <dgm:pt modelId="{C442A47B-920F-4662-A66B-DBABE63507FB}" type="pres">
      <dgm:prSet presAssocID="{86AF2749-31E0-4C7B-A6AE-89E62C74850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99C1706-C18F-4C0C-8A8C-6DBDD4950D8B}" type="presOf" srcId="{DDC06B01-0DA2-46A6-BA7A-9808ABA5DA48}" destId="{393DCA00-9FE0-4454-90E0-7FB653B11C2D}" srcOrd="0" destOrd="0" presId="urn:microsoft.com/office/officeart/2018/2/layout/IconLabelList"/>
    <dgm:cxn modelId="{440B8809-860C-48D5-B926-D82DD8DC9B80}" type="presOf" srcId="{EC2077DE-B3BA-4627-A94B-2F27D2F7A8D7}" destId="{DC0380A5-9950-41E5-8860-EBC5033FD41E}" srcOrd="0" destOrd="0" presId="urn:microsoft.com/office/officeart/2018/2/layout/IconLabelList"/>
    <dgm:cxn modelId="{F5D4DD5E-FBFC-4BF7-8E94-7B832CAD577A}" srcId="{DDC06B01-0DA2-46A6-BA7A-9808ABA5DA48}" destId="{86AF2749-31E0-4C7B-A6AE-89E62C748507}" srcOrd="2" destOrd="0" parTransId="{CB9E3CB9-3EAB-4226-A832-880A1A15A667}" sibTransId="{E7D02995-3883-49FC-84B7-A7696248743B}"/>
    <dgm:cxn modelId="{11023666-87C7-4CBC-850D-440F64C75B78}" type="presOf" srcId="{4AD94106-10AE-4757-9061-AF868C197235}" destId="{7788105C-417D-4C54-859E-79446A46BA00}" srcOrd="0" destOrd="0" presId="urn:microsoft.com/office/officeart/2018/2/layout/IconLabelList"/>
    <dgm:cxn modelId="{3298214F-6B8E-44EF-825F-9FFE2064D554}" type="presOf" srcId="{86AF2749-31E0-4C7B-A6AE-89E62C748507}" destId="{C442A47B-920F-4662-A66B-DBABE63507FB}" srcOrd="0" destOrd="0" presId="urn:microsoft.com/office/officeart/2018/2/layout/IconLabelList"/>
    <dgm:cxn modelId="{65E5245A-2BEE-4390-823F-D8F73E73E9BF}" srcId="{DDC06B01-0DA2-46A6-BA7A-9808ABA5DA48}" destId="{4AD94106-10AE-4757-9061-AF868C197235}" srcOrd="0" destOrd="0" parTransId="{B987D7F0-AA49-498B-858D-6503D803F158}" sibTransId="{46968F50-B8A6-4CE5-8D7E-8637DE979B59}"/>
    <dgm:cxn modelId="{3C88477B-C135-4D24-B9C2-391972907B38}" srcId="{DDC06B01-0DA2-46A6-BA7A-9808ABA5DA48}" destId="{EC2077DE-B3BA-4627-A94B-2F27D2F7A8D7}" srcOrd="1" destOrd="0" parTransId="{F7B2431B-C352-43CE-8119-0749AAD744C3}" sibTransId="{AF67E93D-A461-4CCF-A00B-BC7F4666D140}"/>
    <dgm:cxn modelId="{EF41C5DA-645A-4CB3-9AB9-2B3F0F69A2B5}" type="presParOf" srcId="{393DCA00-9FE0-4454-90E0-7FB653B11C2D}" destId="{41F7D65A-CA90-49F1-9E88-421399B7AB87}" srcOrd="0" destOrd="0" presId="urn:microsoft.com/office/officeart/2018/2/layout/IconLabelList"/>
    <dgm:cxn modelId="{D2477290-482D-4E23-9876-ABF36F9AAC75}" type="presParOf" srcId="{41F7D65A-CA90-49F1-9E88-421399B7AB87}" destId="{CEDF7269-870E-40F5-BDA4-43BC8B03DCC1}" srcOrd="0" destOrd="0" presId="urn:microsoft.com/office/officeart/2018/2/layout/IconLabelList"/>
    <dgm:cxn modelId="{284A8797-E715-43AB-8870-66C3A8FBADD6}" type="presParOf" srcId="{41F7D65A-CA90-49F1-9E88-421399B7AB87}" destId="{07CB24BC-7B41-460C-9D18-C2A3ED2E2101}" srcOrd="1" destOrd="0" presId="urn:microsoft.com/office/officeart/2018/2/layout/IconLabelList"/>
    <dgm:cxn modelId="{8339AE8B-CBE9-45CD-B280-6F838B5D96A5}" type="presParOf" srcId="{41F7D65A-CA90-49F1-9E88-421399B7AB87}" destId="{7788105C-417D-4C54-859E-79446A46BA00}" srcOrd="2" destOrd="0" presId="urn:microsoft.com/office/officeart/2018/2/layout/IconLabelList"/>
    <dgm:cxn modelId="{3B9996FB-B456-4A42-84FE-0217842FBF8D}" type="presParOf" srcId="{393DCA00-9FE0-4454-90E0-7FB653B11C2D}" destId="{558EB2ED-5B25-40AE-B487-95507BF056CA}" srcOrd="1" destOrd="0" presId="urn:microsoft.com/office/officeart/2018/2/layout/IconLabelList"/>
    <dgm:cxn modelId="{53DC26BA-A236-4752-84F9-42EF3FA7AAB2}" type="presParOf" srcId="{393DCA00-9FE0-4454-90E0-7FB653B11C2D}" destId="{64AA44DE-0D7B-46B6-819E-FFE114161079}" srcOrd="2" destOrd="0" presId="urn:microsoft.com/office/officeart/2018/2/layout/IconLabelList"/>
    <dgm:cxn modelId="{C517AE8C-979F-4B9B-8A49-2133AB942E31}" type="presParOf" srcId="{64AA44DE-0D7B-46B6-819E-FFE114161079}" destId="{32FC7425-78A0-45CA-B27C-49DD12B9A574}" srcOrd="0" destOrd="0" presId="urn:microsoft.com/office/officeart/2018/2/layout/IconLabelList"/>
    <dgm:cxn modelId="{060C5198-A790-4072-A4F0-993C6E9EBE25}" type="presParOf" srcId="{64AA44DE-0D7B-46B6-819E-FFE114161079}" destId="{EB8C3F8A-EECD-4BBB-A4AD-89E7C59D2F70}" srcOrd="1" destOrd="0" presId="urn:microsoft.com/office/officeart/2018/2/layout/IconLabelList"/>
    <dgm:cxn modelId="{1B4A7C33-8611-407F-8276-3E7B55CB5C1C}" type="presParOf" srcId="{64AA44DE-0D7B-46B6-819E-FFE114161079}" destId="{DC0380A5-9950-41E5-8860-EBC5033FD41E}" srcOrd="2" destOrd="0" presId="urn:microsoft.com/office/officeart/2018/2/layout/IconLabelList"/>
    <dgm:cxn modelId="{0E580F8E-8CDF-4453-BF55-655899476B7A}" type="presParOf" srcId="{393DCA00-9FE0-4454-90E0-7FB653B11C2D}" destId="{64DF6B68-3D30-455F-B9CE-D52B0990A78C}" srcOrd="3" destOrd="0" presId="urn:microsoft.com/office/officeart/2018/2/layout/IconLabelList"/>
    <dgm:cxn modelId="{046C4530-DED0-44F5-8FCB-2E71BFE7D049}" type="presParOf" srcId="{393DCA00-9FE0-4454-90E0-7FB653B11C2D}" destId="{CFB5BC0F-551E-4F6E-9017-7D97D03FAF88}" srcOrd="4" destOrd="0" presId="urn:microsoft.com/office/officeart/2018/2/layout/IconLabelList"/>
    <dgm:cxn modelId="{C91F2735-ACBE-4A45-B238-D1CAFF66AECB}" type="presParOf" srcId="{CFB5BC0F-551E-4F6E-9017-7D97D03FAF88}" destId="{D37DCF8D-9537-46FA-9EC9-2B70BC0D1683}" srcOrd="0" destOrd="0" presId="urn:microsoft.com/office/officeart/2018/2/layout/IconLabelList"/>
    <dgm:cxn modelId="{33F4054D-D45A-49B5-A117-6E1D49C6295B}" type="presParOf" srcId="{CFB5BC0F-551E-4F6E-9017-7D97D03FAF88}" destId="{9E15EAC9-42F1-4F10-A265-20C8F2F84233}" srcOrd="1" destOrd="0" presId="urn:microsoft.com/office/officeart/2018/2/layout/IconLabelList"/>
    <dgm:cxn modelId="{3A3C4ECF-DCBE-4859-9DD6-031C5F7DA319}" type="presParOf" srcId="{CFB5BC0F-551E-4F6E-9017-7D97D03FAF88}" destId="{C442A47B-920F-4662-A66B-DBABE63507F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46367-24DC-4C4C-ACFE-3D3139BB7E7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2469301-9BFE-4605-A24E-B6DD6D050593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2800" b="1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It’s a good </a:t>
          </a:r>
          <a:r>
            <a:rPr lang="en-US" sz="28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way to get in shape and lose weight.</a:t>
          </a:r>
          <a:r>
            <a:rPr lang="en-US" sz="24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 </a:t>
          </a:r>
          <a:endParaRPr lang="en-US" sz="24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gm:t>
    </dgm:pt>
    <dgm:pt modelId="{53CFAC37-FE16-4A13-AC34-F8F599C21BC5}" type="parTrans" cxnId="{2BCA88DA-446B-42A0-BA4E-F7B4681EBACD}">
      <dgm:prSet/>
      <dgm:spPr/>
      <dgm:t>
        <a:bodyPr/>
        <a:lstStyle/>
        <a:p>
          <a:endParaRPr lang="en-US"/>
        </a:p>
      </dgm:t>
    </dgm:pt>
    <dgm:pt modelId="{44C14F93-5629-47D0-BA12-8B73E7978C95}" type="sibTrans" cxnId="{2BCA88DA-446B-42A0-BA4E-F7B4681EBAC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FD55EB2-3BF8-4462-9690-B3BA001FD28A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28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Decreases hypertension, reducing risks for heart attacks, and stroke. </a:t>
          </a:r>
          <a:endParaRPr lang="en-US" sz="28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gm:t>
    </dgm:pt>
    <dgm:pt modelId="{1034348A-7968-4860-83EE-74EEB1E9D9DB}" type="parTrans" cxnId="{A42F29A2-1CE8-46E6-9832-02A9B58EF386}">
      <dgm:prSet/>
      <dgm:spPr/>
      <dgm:t>
        <a:bodyPr/>
        <a:lstStyle/>
        <a:p>
          <a:endParaRPr lang="en-US"/>
        </a:p>
      </dgm:t>
    </dgm:pt>
    <dgm:pt modelId="{7C3922AA-B7EE-4725-9171-6AD407673A6B}" type="sibTrans" cxnId="{A42F29A2-1CE8-46E6-9832-02A9B58EF38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5E06A41-29A6-47E3-BB9C-63AFD8E1A366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28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It can make you smarter.</a:t>
          </a:r>
          <a:r>
            <a:rPr lang="en-US" sz="24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 </a:t>
          </a:r>
        </a:p>
      </dgm:t>
    </dgm:pt>
    <dgm:pt modelId="{46F7A216-471B-451E-B92E-51445E4E4826}" type="parTrans" cxnId="{B920CB7F-99ED-4EB4-9DCB-25FA71FFDE7C}">
      <dgm:prSet/>
      <dgm:spPr/>
      <dgm:t>
        <a:bodyPr/>
        <a:lstStyle/>
        <a:p>
          <a:endParaRPr lang="en-US"/>
        </a:p>
      </dgm:t>
    </dgm:pt>
    <dgm:pt modelId="{AA9BC392-EB34-46C4-941F-E6474F4F48CC}" type="sibTrans" cxnId="{B920CB7F-99ED-4EB4-9DCB-25FA71FFDE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B058B64-C3F6-465C-B9D7-58281A6C45E5}">
      <dgm:prSet custT="1"/>
      <dgm:spPr>
        <a:noFill/>
      </dgm:spPr>
      <dgm:t>
        <a:bodyPr/>
        <a:lstStyle/>
        <a:p>
          <a:pPr>
            <a:lnSpc>
              <a:spcPct val="100000"/>
            </a:lnSpc>
          </a:pPr>
          <a:r>
            <a:rPr lang="en-US" sz="28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Gives you time to think.</a:t>
          </a:r>
          <a:r>
            <a:rPr lang="en-US" sz="2800" b="1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</a:rPr>
            <a:t> </a:t>
          </a:r>
          <a:endParaRPr lang="en-US" sz="28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</a:endParaRPr>
        </a:p>
      </dgm:t>
    </dgm:pt>
    <dgm:pt modelId="{E8E74379-9118-47C0-9D26-C5D78601361B}" type="parTrans" cxnId="{D85C3723-394D-4005-A069-215119A9D9EB}">
      <dgm:prSet/>
      <dgm:spPr/>
      <dgm:t>
        <a:bodyPr/>
        <a:lstStyle/>
        <a:p>
          <a:endParaRPr lang="en-US"/>
        </a:p>
      </dgm:t>
    </dgm:pt>
    <dgm:pt modelId="{F3F897B3-B9B5-4023-8540-EFB92D842DE0}" type="sibTrans" cxnId="{D85C3723-394D-4005-A069-215119A9D9EB}">
      <dgm:prSet/>
      <dgm:spPr/>
      <dgm:t>
        <a:bodyPr/>
        <a:lstStyle/>
        <a:p>
          <a:endParaRPr lang="en-US"/>
        </a:p>
      </dgm:t>
    </dgm:pt>
    <dgm:pt modelId="{6A227692-7546-4DAF-9CCD-08D40D09A6E9}" type="pres">
      <dgm:prSet presAssocID="{DFF46367-24DC-4C4C-ACFE-3D3139BB7E71}" presName="root" presStyleCnt="0">
        <dgm:presLayoutVars>
          <dgm:dir/>
          <dgm:resizeHandles val="exact"/>
        </dgm:presLayoutVars>
      </dgm:prSet>
      <dgm:spPr/>
    </dgm:pt>
    <dgm:pt modelId="{850F2DA3-2803-428C-BFAD-1C58305086A5}" type="pres">
      <dgm:prSet presAssocID="{DFF46367-24DC-4C4C-ACFE-3D3139BB7E71}" presName="container" presStyleCnt="0">
        <dgm:presLayoutVars>
          <dgm:dir/>
          <dgm:resizeHandles val="exact"/>
        </dgm:presLayoutVars>
      </dgm:prSet>
      <dgm:spPr/>
    </dgm:pt>
    <dgm:pt modelId="{72DF0969-BE8F-4CA8-942D-D503E559BE62}" type="pres">
      <dgm:prSet presAssocID="{72469301-9BFE-4605-A24E-B6DD6D050593}" presName="compNode" presStyleCnt="0"/>
      <dgm:spPr/>
    </dgm:pt>
    <dgm:pt modelId="{A553ECA5-AF60-425A-BFCA-8C2BDA093A43}" type="pres">
      <dgm:prSet presAssocID="{72469301-9BFE-4605-A24E-B6DD6D050593}" presName="iconBgRect" presStyleLbl="bgShp" presStyleIdx="0" presStyleCnt="4"/>
      <dgm:spPr/>
    </dgm:pt>
    <dgm:pt modelId="{9AF5D1D7-4715-4DB5-8882-6DC99D8F1045}" type="pres">
      <dgm:prSet presAssocID="{72469301-9BFE-4605-A24E-B6DD6D0505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"/>
        </a:ext>
      </dgm:extLst>
    </dgm:pt>
    <dgm:pt modelId="{4A4512F5-3A73-4BE2-B0E3-EF85DC5F3E45}" type="pres">
      <dgm:prSet presAssocID="{72469301-9BFE-4605-A24E-B6DD6D050593}" presName="spaceRect" presStyleCnt="0"/>
      <dgm:spPr/>
    </dgm:pt>
    <dgm:pt modelId="{47925677-5DDD-48AB-918C-DF9AA5E9493C}" type="pres">
      <dgm:prSet presAssocID="{72469301-9BFE-4605-A24E-B6DD6D050593}" presName="textRect" presStyleLbl="revTx" presStyleIdx="0" presStyleCnt="4">
        <dgm:presLayoutVars>
          <dgm:chMax val="1"/>
          <dgm:chPref val="1"/>
        </dgm:presLayoutVars>
      </dgm:prSet>
      <dgm:spPr/>
    </dgm:pt>
    <dgm:pt modelId="{5D4C2DE8-15BC-42AD-A95D-506235E1B423}" type="pres">
      <dgm:prSet presAssocID="{44C14F93-5629-47D0-BA12-8B73E7978C95}" presName="sibTrans" presStyleLbl="sibTrans2D1" presStyleIdx="0" presStyleCnt="0"/>
      <dgm:spPr/>
    </dgm:pt>
    <dgm:pt modelId="{BCEB8218-C784-48D3-8859-C5C19B85856D}" type="pres">
      <dgm:prSet presAssocID="{DFD55EB2-3BF8-4462-9690-B3BA001FD28A}" presName="compNode" presStyleCnt="0"/>
      <dgm:spPr/>
    </dgm:pt>
    <dgm:pt modelId="{EA601589-B9F4-432F-A509-97645A4D34F8}" type="pres">
      <dgm:prSet presAssocID="{DFD55EB2-3BF8-4462-9690-B3BA001FD28A}" presName="iconBgRect" presStyleLbl="bgShp" presStyleIdx="1" presStyleCnt="4"/>
      <dgm:spPr/>
    </dgm:pt>
    <dgm:pt modelId="{87E5A98A-4125-4909-A76F-11D28C0CB1CC}" type="pres">
      <dgm:prSet presAssocID="{DFD55EB2-3BF8-4462-9690-B3BA001FD28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98978000-5804-45E6-9F88-F9BB11D26531}" type="pres">
      <dgm:prSet presAssocID="{DFD55EB2-3BF8-4462-9690-B3BA001FD28A}" presName="spaceRect" presStyleCnt="0"/>
      <dgm:spPr/>
    </dgm:pt>
    <dgm:pt modelId="{9F0CDFFB-F4E4-45F4-B1C3-0EC75EA46DBD}" type="pres">
      <dgm:prSet presAssocID="{DFD55EB2-3BF8-4462-9690-B3BA001FD28A}" presName="textRect" presStyleLbl="revTx" presStyleIdx="1" presStyleCnt="4">
        <dgm:presLayoutVars>
          <dgm:chMax val="1"/>
          <dgm:chPref val="1"/>
        </dgm:presLayoutVars>
      </dgm:prSet>
      <dgm:spPr/>
    </dgm:pt>
    <dgm:pt modelId="{6FDA84CF-C8D5-4010-8FE1-A7F8B3B59694}" type="pres">
      <dgm:prSet presAssocID="{7C3922AA-B7EE-4725-9171-6AD407673A6B}" presName="sibTrans" presStyleLbl="sibTrans2D1" presStyleIdx="0" presStyleCnt="0"/>
      <dgm:spPr/>
    </dgm:pt>
    <dgm:pt modelId="{74299CDB-0CF6-4FAD-AC0A-E448B79B905E}" type="pres">
      <dgm:prSet presAssocID="{15E06A41-29A6-47E3-BB9C-63AFD8E1A366}" presName="compNode" presStyleCnt="0"/>
      <dgm:spPr/>
    </dgm:pt>
    <dgm:pt modelId="{88913712-A96D-4757-B309-ED4440A529F8}" type="pres">
      <dgm:prSet presAssocID="{15E06A41-29A6-47E3-BB9C-63AFD8E1A366}" presName="iconBgRect" presStyleLbl="bgShp" presStyleIdx="2" presStyleCnt="4"/>
      <dgm:spPr/>
    </dgm:pt>
    <dgm:pt modelId="{27ACEB69-C3D7-447C-A5A8-6893771AF4A0}" type="pres">
      <dgm:prSet presAssocID="{15E06A41-29A6-47E3-BB9C-63AFD8E1A36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BE01C9C-5B1D-4AAA-946A-2B98638644AD}" type="pres">
      <dgm:prSet presAssocID="{15E06A41-29A6-47E3-BB9C-63AFD8E1A366}" presName="spaceRect" presStyleCnt="0"/>
      <dgm:spPr/>
    </dgm:pt>
    <dgm:pt modelId="{649B817F-5CDB-46D7-8F9F-18181CB40C46}" type="pres">
      <dgm:prSet presAssocID="{15E06A41-29A6-47E3-BB9C-63AFD8E1A366}" presName="textRect" presStyleLbl="revTx" presStyleIdx="2" presStyleCnt="4">
        <dgm:presLayoutVars>
          <dgm:chMax val="1"/>
          <dgm:chPref val="1"/>
        </dgm:presLayoutVars>
      </dgm:prSet>
      <dgm:spPr/>
    </dgm:pt>
    <dgm:pt modelId="{99F0218C-1BCA-4D04-85CC-5B58E4BEDBDD}" type="pres">
      <dgm:prSet presAssocID="{AA9BC392-EB34-46C4-941F-E6474F4F48CC}" presName="sibTrans" presStyleLbl="sibTrans2D1" presStyleIdx="0" presStyleCnt="0"/>
      <dgm:spPr/>
    </dgm:pt>
    <dgm:pt modelId="{A8811FDD-AB94-4806-B690-8093292B1B7C}" type="pres">
      <dgm:prSet presAssocID="{6B058B64-C3F6-465C-B9D7-58281A6C45E5}" presName="compNode" presStyleCnt="0"/>
      <dgm:spPr/>
    </dgm:pt>
    <dgm:pt modelId="{3AB71314-9E79-4AD8-8392-4B271D136F4B}" type="pres">
      <dgm:prSet presAssocID="{6B058B64-C3F6-465C-B9D7-58281A6C45E5}" presName="iconBgRect" presStyleLbl="bgShp" presStyleIdx="3" presStyleCnt="4"/>
      <dgm:spPr/>
    </dgm:pt>
    <dgm:pt modelId="{B720567A-5EE7-49F5-9845-89800EB2E0F3}" type="pres">
      <dgm:prSet presAssocID="{6B058B64-C3F6-465C-B9D7-58281A6C45E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71AA107B-F4B4-49E6-AF6C-E6636392C57E}" type="pres">
      <dgm:prSet presAssocID="{6B058B64-C3F6-465C-B9D7-58281A6C45E5}" presName="spaceRect" presStyleCnt="0"/>
      <dgm:spPr/>
    </dgm:pt>
    <dgm:pt modelId="{E39232CE-313E-43C9-992B-F68AC09A1172}" type="pres">
      <dgm:prSet presAssocID="{6B058B64-C3F6-465C-B9D7-58281A6C45E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E99A91F-D44F-4859-8ADC-B531C815F56F}" type="presOf" srcId="{DFF46367-24DC-4C4C-ACFE-3D3139BB7E71}" destId="{6A227692-7546-4DAF-9CCD-08D40D09A6E9}" srcOrd="0" destOrd="0" presId="urn:microsoft.com/office/officeart/2018/2/layout/IconCircleList"/>
    <dgm:cxn modelId="{0022E721-8175-4275-8B63-3D1F0A6FD1B2}" type="presOf" srcId="{15E06A41-29A6-47E3-BB9C-63AFD8E1A366}" destId="{649B817F-5CDB-46D7-8F9F-18181CB40C46}" srcOrd="0" destOrd="0" presId="urn:microsoft.com/office/officeart/2018/2/layout/IconCircleList"/>
    <dgm:cxn modelId="{88980C22-49AE-4E9E-A3F1-CD811BE1A278}" type="presOf" srcId="{7C3922AA-B7EE-4725-9171-6AD407673A6B}" destId="{6FDA84CF-C8D5-4010-8FE1-A7F8B3B59694}" srcOrd="0" destOrd="0" presId="urn:microsoft.com/office/officeart/2018/2/layout/IconCircleList"/>
    <dgm:cxn modelId="{D85C3723-394D-4005-A069-215119A9D9EB}" srcId="{DFF46367-24DC-4C4C-ACFE-3D3139BB7E71}" destId="{6B058B64-C3F6-465C-B9D7-58281A6C45E5}" srcOrd="3" destOrd="0" parTransId="{E8E74379-9118-47C0-9D26-C5D78601361B}" sibTransId="{F3F897B3-B9B5-4023-8540-EFB92D842DE0}"/>
    <dgm:cxn modelId="{8E7E4642-A7DF-43B3-BCF0-B22E41BDBE26}" type="presOf" srcId="{44C14F93-5629-47D0-BA12-8B73E7978C95}" destId="{5D4C2DE8-15BC-42AD-A95D-506235E1B423}" srcOrd="0" destOrd="0" presId="urn:microsoft.com/office/officeart/2018/2/layout/IconCircleList"/>
    <dgm:cxn modelId="{5C430065-5B86-4D45-B079-00D9E56B896E}" type="presOf" srcId="{6B058B64-C3F6-465C-B9D7-58281A6C45E5}" destId="{E39232CE-313E-43C9-992B-F68AC09A1172}" srcOrd="0" destOrd="0" presId="urn:microsoft.com/office/officeart/2018/2/layout/IconCircleList"/>
    <dgm:cxn modelId="{F7762D66-63C4-42D3-ACB0-761925EC0CBC}" type="presOf" srcId="{DFD55EB2-3BF8-4462-9690-B3BA001FD28A}" destId="{9F0CDFFB-F4E4-45F4-B1C3-0EC75EA46DBD}" srcOrd="0" destOrd="0" presId="urn:microsoft.com/office/officeart/2018/2/layout/IconCircleList"/>
    <dgm:cxn modelId="{B920CB7F-99ED-4EB4-9DCB-25FA71FFDE7C}" srcId="{DFF46367-24DC-4C4C-ACFE-3D3139BB7E71}" destId="{15E06A41-29A6-47E3-BB9C-63AFD8E1A366}" srcOrd="2" destOrd="0" parTransId="{46F7A216-471B-451E-B92E-51445E4E4826}" sibTransId="{AA9BC392-EB34-46C4-941F-E6474F4F48CC}"/>
    <dgm:cxn modelId="{A42F29A2-1CE8-46E6-9832-02A9B58EF386}" srcId="{DFF46367-24DC-4C4C-ACFE-3D3139BB7E71}" destId="{DFD55EB2-3BF8-4462-9690-B3BA001FD28A}" srcOrd="1" destOrd="0" parTransId="{1034348A-7968-4860-83EE-74EEB1E9D9DB}" sibTransId="{7C3922AA-B7EE-4725-9171-6AD407673A6B}"/>
    <dgm:cxn modelId="{352DE1A6-F0B1-44BB-9325-B404AA4384B7}" type="presOf" srcId="{AA9BC392-EB34-46C4-941F-E6474F4F48CC}" destId="{99F0218C-1BCA-4D04-85CC-5B58E4BEDBDD}" srcOrd="0" destOrd="0" presId="urn:microsoft.com/office/officeart/2018/2/layout/IconCircleList"/>
    <dgm:cxn modelId="{33F997BE-3F3E-4C86-923C-0B4F4B87697D}" type="presOf" srcId="{72469301-9BFE-4605-A24E-B6DD6D050593}" destId="{47925677-5DDD-48AB-918C-DF9AA5E9493C}" srcOrd="0" destOrd="0" presId="urn:microsoft.com/office/officeart/2018/2/layout/IconCircleList"/>
    <dgm:cxn modelId="{2BCA88DA-446B-42A0-BA4E-F7B4681EBACD}" srcId="{DFF46367-24DC-4C4C-ACFE-3D3139BB7E71}" destId="{72469301-9BFE-4605-A24E-B6DD6D050593}" srcOrd="0" destOrd="0" parTransId="{53CFAC37-FE16-4A13-AC34-F8F599C21BC5}" sibTransId="{44C14F93-5629-47D0-BA12-8B73E7978C95}"/>
    <dgm:cxn modelId="{9A58C056-3989-4804-8B4B-68A6C6D135A6}" type="presParOf" srcId="{6A227692-7546-4DAF-9CCD-08D40D09A6E9}" destId="{850F2DA3-2803-428C-BFAD-1C58305086A5}" srcOrd="0" destOrd="0" presId="urn:microsoft.com/office/officeart/2018/2/layout/IconCircleList"/>
    <dgm:cxn modelId="{6AFBC10C-685E-4522-924A-D646E6CBB902}" type="presParOf" srcId="{850F2DA3-2803-428C-BFAD-1C58305086A5}" destId="{72DF0969-BE8F-4CA8-942D-D503E559BE62}" srcOrd="0" destOrd="0" presId="urn:microsoft.com/office/officeart/2018/2/layout/IconCircleList"/>
    <dgm:cxn modelId="{4874FD87-9F3F-4F5C-A283-39F3B43C3966}" type="presParOf" srcId="{72DF0969-BE8F-4CA8-942D-D503E559BE62}" destId="{A553ECA5-AF60-425A-BFCA-8C2BDA093A43}" srcOrd="0" destOrd="0" presId="urn:microsoft.com/office/officeart/2018/2/layout/IconCircleList"/>
    <dgm:cxn modelId="{0DBF0F65-F2D0-49EE-BA45-ABABDE6A1AFC}" type="presParOf" srcId="{72DF0969-BE8F-4CA8-942D-D503E559BE62}" destId="{9AF5D1D7-4715-4DB5-8882-6DC99D8F1045}" srcOrd="1" destOrd="0" presId="urn:microsoft.com/office/officeart/2018/2/layout/IconCircleList"/>
    <dgm:cxn modelId="{EBE9DA70-6988-4E71-8AAD-44FCCF806582}" type="presParOf" srcId="{72DF0969-BE8F-4CA8-942D-D503E559BE62}" destId="{4A4512F5-3A73-4BE2-B0E3-EF85DC5F3E45}" srcOrd="2" destOrd="0" presId="urn:microsoft.com/office/officeart/2018/2/layout/IconCircleList"/>
    <dgm:cxn modelId="{3E9A5D6F-E46E-41E0-AB6B-05EABDEF4245}" type="presParOf" srcId="{72DF0969-BE8F-4CA8-942D-D503E559BE62}" destId="{47925677-5DDD-48AB-918C-DF9AA5E9493C}" srcOrd="3" destOrd="0" presId="urn:microsoft.com/office/officeart/2018/2/layout/IconCircleList"/>
    <dgm:cxn modelId="{54F406DB-36DE-4C7A-9DCF-CC2BEA304996}" type="presParOf" srcId="{850F2DA3-2803-428C-BFAD-1C58305086A5}" destId="{5D4C2DE8-15BC-42AD-A95D-506235E1B423}" srcOrd="1" destOrd="0" presId="urn:microsoft.com/office/officeart/2018/2/layout/IconCircleList"/>
    <dgm:cxn modelId="{DA48C44D-FE4B-4FB3-A1FC-B0DB2F14D9EC}" type="presParOf" srcId="{850F2DA3-2803-428C-BFAD-1C58305086A5}" destId="{BCEB8218-C784-48D3-8859-C5C19B85856D}" srcOrd="2" destOrd="0" presId="urn:microsoft.com/office/officeart/2018/2/layout/IconCircleList"/>
    <dgm:cxn modelId="{8A6CA860-F2A7-4FD0-955C-D6FD813D4FD6}" type="presParOf" srcId="{BCEB8218-C784-48D3-8859-C5C19B85856D}" destId="{EA601589-B9F4-432F-A509-97645A4D34F8}" srcOrd="0" destOrd="0" presId="urn:microsoft.com/office/officeart/2018/2/layout/IconCircleList"/>
    <dgm:cxn modelId="{6F67212A-758A-4CDB-B36F-763927F26DAB}" type="presParOf" srcId="{BCEB8218-C784-48D3-8859-C5C19B85856D}" destId="{87E5A98A-4125-4909-A76F-11D28C0CB1CC}" srcOrd="1" destOrd="0" presId="urn:microsoft.com/office/officeart/2018/2/layout/IconCircleList"/>
    <dgm:cxn modelId="{97B22479-E936-40B4-BF77-D4F786C6CFA4}" type="presParOf" srcId="{BCEB8218-C784-48D3-8859-C5C19B85856D}" destId="{98978000-5804-45E6-9F88-F9BB11D26531}" srcOrd="2" destOrd="0" presId="urn:microsoft.com/office/officeart/2018/2/layout/IconCircleList"/>
    <dgm:cxn modelId="{8837B88D-6CB6-4E8C-921D-029F3039D645}" type="presParOf" srcId="{BCEB8218-C784-48D3-8859-C5C19B85856D}" destId="{9F0CDFFB-F4E4-45F4-B1C3-0EC75EA46DBD}" srcOrd="3" destOrd="0" presId="urn:microsoft.com/office/officeart/2018/2/layout/IconCircleList"/>
    <dgm:cxn modelId="{92DBF053-2537-4CBA-B323-BD57C4F43FA3}" type="presParOf" srcId="{850F2DA3-2803-428C-BFAD-1C58305086A5}" destId="{6FDA84CF-C8D5-4010-8FE1-A7F8B3B59694}" srcOrd="3" destOrd="0" presId="urn:microsoft.com/office/officeart/2018/2/layout/IconCircleList"/>
    <dgm:cxn modelId="{D50B0F58-1936-4426-9A02-4C82F113DEFC}" type="presParOf" srcId="{850F2DA3-2803-428C-BFAD-1C58305086A5}" destId="{74299CDB-0CF6-4FAD-AC0A-E448B79B905E}" srcOrd="4" destOrd="0" presId="urn:microsoft.com/office/officeart/2018/2/layout/IconCircleList"/>
    <dgm:cxn modelId="{440C6A82-C51C-413A-BBB4-F0E439C50A2C}" type="presParOf" srcId="{74299CDB-0CF6-4FAD-AC0A-E448B79B905E}" destId="{88913712-A96D-4757-B309-ED4440A529F8}" srcOrd="0" destOrd="0" presId="urn:microsoft.com/office/officeart/2018/2/layout/IconCircleList"/>
    <dgm:cxn modelId="{ACE94EB1-796E-4854-9850-B96CAE092413}" type="presParOf" srcId="{74299CDB-0CF6-4FAD-AC0A-E448B79B905E}" destId="{27ACEB69-C3D7-447C-A5A8-6893771AF4A0}" srcOrd="1" destOrd="0" presId="urn:microsoft.com/office/officeart/2018/2/layout/IconCircleList"/>
    <dgm:cxn modelId="{E5B191D7-D35D-4179-B7CD-31BD47E32F47}" type="presParOf" srcId="{74299CDB-0CF6-4FAD-AC0A-E448B79B905E}" destId="{BBE01C9C-5B1D-4AAA-946A-2B98638644AD}" srcOrd="2" destOrd="0" presId="urn:microsoft.com/office/officeart/2018/2/layout/IconCircleList"/>
    <dgm:cxn modelId="{26CB988E-EAA0-4457-A918-BFA7F4866F9D}" type="presParOf" srcId="{74299CDB-0CF6-4FAD-AC0A-E448B79B905E}" destId="{649B817F-5CDB-46D7-8F9F-18181CB40C46}" srcOrd="3" destOrd="0" presId="urn:microsoft.com/office/officeart/2018/2/layout/IconCircleList"/>
    <dgm:cxn modelId="{4BFD18AA-C53D-4C9A-8E14-11C9C4A232BD}" type="presParOf" srcId="{850F2DA3-2803-428C-BFAD-1C58305086A5}" destId="{99F0218C-1BCA-4D04-85CC-5B58E4BEDBDD}" srcOrd="5" destOrd="0" presId="urn:microsoft.com/office/officeart/2018/2/layout/IconCircleList"/>
    <dgm:cxn modelId="{51E82F2D-90F1-4029-BEB8-49023B9AB747}" type="presParOf" srcId="{850F2DA3-2803-428C-BFAD-1C58305086A5}" destId="{A8811FDD-AB94-4806-B690-8093292B1B7C}" srcOrd="6" destOrd="0" presId="urn:microsoft.com/office/officeart/2018/2/layout/IconCircleList"/>
    <dgm:cxn modelId="{0F48857F-EB95-44A8-8150-BF31C9A1D039}" type="presParOf" srcId="{A8811FDD-AB94-4806-B690-8093292B1B7C}" destId="{3AB71314-9E79-4AD8-8392-4B271D136F4B}" srcOrd="0" destOrd="0" presId="urn:microsoft.com/office/officeart/2018/2/layout/IconCircleList"/>
    <dgm:cxn modelId="{6B4EE8B1-058E-4E02-A514-4ED765225CFB}" type="presParOf" srcId="{A8811FDD-AB94-4806-B690-8093292B1B7C}" destId="{B720567A-5EE7-49F5-9845-89800EB2E0F3}" srcOrd="1" destOrd="0" presId="urn:microsoft.com/office/officeart/2018/2/layout/IconCircleList"/>
    <dgm:cxn modelId="{94999B52-657A-4B17-A7AE-80B1303BB643}" type="presParOf" srcId="{A8811FDD-AB94-4806-B690-8093292B1B7C}" destId="{71AA107B-F4B4-49E6-AF6C-E6636392C57E}" srcOrd="2" destOrd="0" presId="urn:microsoft.com/office/officeart/2018/2/layout/IconCircleList"/>
    <dgm:cxn modelId="{05FAAA2A-A588-4043-B2B5-75DB375DB48C}" type="presParOf" srcId="{A8811FDD-AB94-4806-B690-8093292B1B7C}" destId="{E39232CE-313E-43C9-992B-F68AC09A117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A6495-EAB1-4541-84D1-59C641650C01}">
      <dsp:nvSpPr>
        <dsp:cNvPr id="0" name=""/>
        <dsp:cNvSpPr/>
      </dsp:nvSpPr>
      <dsp:spPr>
        <a:xfrm>
          <a:off x="1428211" y="304554"/>
          <a:ext cx="1158736" cy="11587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034EF-DFE2-4713-85DA-CA440DBC120B}">
      <dsp:nvSpPr>
        <dsp:cNvPr id="0" name=""/>
        <dsp:cNvSpPr/>
      </dsp:nvSpPr>
      <dsp:spPr>
        <a:xfrm>
          <a:off x="720095" y="1794845"/>
          <a:ext cx="2574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Inflexibilty</a:t>
          </a:r>
          <a:endParaRPr lang="en-US" sz="36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sp:txBody>
      <dsp:txXfrm>
        <a:off x="720095" y="1794845"/>
        <a:ext cx="2574969" cy="720000"/>
      </dsp:txXfrm>
    </dsp:sp>
    <dsp:sp modelId="{C60FCA41-8398-413F-BC89-7E6AECDF4438}">
      <dsp:nvSpPr>
        <dsp:cNvPr id="0" name=""/>
        <dsp:cNvSpPr/>
      </dsp:nvSpPr>
      <dsp:spPr>
        <a:xfrm>
          <a:off x="4453800" y="304554"/>
          <a:ext cx="1158736" cy="11587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23D4-AF85-4872-B8F9-70AE21AA2386}">
      <dsp:nvSpPr>
        <dsp:cNvPr id="0" name=""/>
        <dsp:cNvSpPr/>
      </dsp:nvSpPr>
      <dsp:spPr>
        <a:xfrm>
          <a:off x="3745683" y="1794845"/>
          <a:ext cx="2574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Sickness</a:t>
          </a:r>
        </a:p>
      </dsp:txBody>
      <dsp:txXfrm>
        <a:off x="3745683" y="1794845"/>
        <a:ext cx="2574969" cy="720000"/>
      </dsp:txXfrm>
    </dsp:sp>
    <dsp:sp modelId="{E460597C-A40C-4A5B-8027-E0F7B5E7C85D}">
      <dsp:nvSpPr>
        <dsp:cNvPr id="0" name=""/>
        <dsp:cNvSpPr/>
      </dsp:nvSpPr>
      <dsp:spPr>
        <a:xfrm>
          <a:off x="7479389" y="304554"/>
          <a:ext cx="1158736" cy="11587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359F9-0FD1-48A4-A46F-D171B1D5B573}">
      <dsp:nvSpPr>
        <dsp:cNvPr id="0" name=""/>
        <dsp:cNvSpPr/>
      </dsp:nvSpPr>
      <dsp:spPr>
        <a:xfrm>
          <a:off x="6771272" y="1794845"/>
          <a:ext cx="2574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Too busy</a:t>
          </a:r>
        </a:p>
      </dsp:txBody>
      <dsp:txXfrm>
        <a:off x="6771272" y="1794845"/>
        <a:ext cx="257496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F7269-870E-40F5-BDA4-43BC8B03DCC1}">
      <dsp:nvSpPr>
        <dsp:cNvPr id="0" name=""/>
        <dsp:cNvSpPr/>
      </dsp:nvSpPr>
      <dsp:spPr>
        <a:xfrm>
          <a:off x="1106831" y="376612"/>
          <a:ext cx="1281951" cy="12819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8105C-417D-4C54-859E-79446A46BA00}">
      <dsp:nvSpPr>
        <dsp:cNvPr id="0" name=""/>
        <dsp:cNvSpPr/>
      </dsp:nvSpPr>
      <dsp:spPr>
        <a:xfrm>
          <a:off x="323416" y="2088459"/>
          <a:ext cx="2848781" cy="115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Self-determination</a:t>
          </a:r>
          <a:endParaRPr lang="en-US" sz="32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sp:txBody>
      <dsp:txXfrm>
        <a:off x="323416" y="2088459"/>
        <a:ext cx="2848781" cy="1152773"/>
      </dsp:txXfrm>
    </dsp:sp>
    <dsp:sp modelId="{32FC7425-78A0-45CA-B27C-49DD12B9A574}">
      <dsp:nvSpPr>
        <dsp:cNvPr id="0" name=""/>
        <dsp:cNvSpPr/>
      </dsp:nvSpPr>
      <dsp:spPr>
        <a:xfrm>
          <a:off x="4454150" y="376612"/>
          <a:ext cx="1281951" cy="12819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380A5-9950-41E5-8860-EBC5033FD41E}">
      <dsp:nvSpPr>
        <dsp:cNvPr id="0" name=""/>
        <dsp:cNvSpPr/>
      </dsp:nvSpPr>
      <dsp:spPr>
        <a:xfrm>
          <a:off x="3670735" y="2094707"/>
          <a:ext cx="2848781" cy="115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</a:t>
          </a:r>
          <a:r>
            <a:rPr lang="en-US" sz="3200" kern="12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</a:t>
          </a:r>
          <a:r>
            <a:rPr lang="en-US" sz="3600" kern="12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get</a:t>
          </a:r>
          <a:r>
            <a:rPr lang="en-US" sz="3200" kern="1200" baseline="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easily motivated</a:t>
          </a:r>
          <a:endParaRPr lang="en-US" sz="32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sp:txBody>
      <dsp:txXfrm>
        <a:off x="3670735" y="2094707"/>
        <a:ext cx="2848781" cy="1152773"/>
      </dsp:txXfrm>
    </dsp:sp>
    <dsp:sp modelId="{D37DCF8D-9537-46FA-9EC9-2B70BC0D1683}">
      <dsp:nvSpPr>
        <dsp:cNvPr id="0" name=""/>
        <dsp:cNvSpPr/>
      </dsp:nvSpPr>
      <dsp:spPr>
        <a:xfrm>
          <a:off x="7801468" y="376612"/>
          <a:ext cx="1281951" cy="12819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2A47B-920F-4662-A66B-DBABE63507FB}">
      <dsp:nvSpPr>
        <dsp:cNvPr id="0" name=""/>
        <dsp:cNvSpPr/>
      </dsp:nvSpPr>
      <dsp:spPr>
        <a:xfrm>
          <a:off x="7018053" y="2088459"/>
          <a:ext cx="2848781" cy="115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 always want to get </a:t>
          </a:r>
          <a:r>
            <a:rPr lang="en-US" sz="40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things</a:t>
          </a:r>
          <a:r>
            <a:rPr lang="en-US" sz="34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 done</a:t>
          </a:r>
        </a:p>
      </dsp:txBody>
      <dsp:txXfrm>
        <a:off x="7018053" y="2088459"/>
        <a:ext cx="2848781" cy="1152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3ECA5-AF60-425A-BFCA-8C2BDA093A43}">
      <dsp:nvSpPr>
        <dsp:cNvPr id="0" name=""/>
        <dsp:cNvSpPr/>
      </dsp:nvSpPr>
      <dsp:spPr>
        <a:xfrm>
          <a:off x="658730" y="11807"/>
          <a:ext cx="1158243" cy="11582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5D1D7-4715-4DB5-8882-6DC99D8F1045}">
      <dsp:nvSpPr>
        <dsp:cNvPr id="0" name=""/>
        <dsp:cNvSpPr/>
      </dsp:nvSpPr>
      <dsp:spPr>
        <a:xfrm>
          <a:off x="901961" y="255038"/>
          <a:ext cx="671781" cy="6717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25677-5DDD-48AB-918C-DF9AA5E9493C}">
      <dsp:nvSpPr>
        <dsp:cNvPr id="0" name=""/>
        <dsp:cNvSpPr/>
      </dsp:nvSpPr>
      <dsp:spPr>
        <a:xfrm>
          <a:off x="2065169" y="11807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It’s a good </a:t>
          </a:r>
          <a:r>
            <a:rPr lang="en-US" sz="28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way to get in shape and lose weight.</a:t>
          </a:r>
          <a:r>
            <a:rPr lang="en-US" sz="24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 </a:t>
          </a:r>
          <a:endParaRPr lang="en-US" sz="24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sp:txBody>
      <dsp:txXfrm>
        <a:off x="2065169" y="11807"/>
        <a:ext cx="2730145" cy="1158243"/>
      </dsp:txXfrm>
    </dsp:sp>
    <dsp:sp modelId="{EA601589-B9F4-432F-A509-97645A4D34F8}">
      <dsp:nvSpPr>
        <dsp:cNvPr id="0" name=""/>
        <dsp:cNvSpPr/>
      </dsp:nvSpPr>
      <dsp:spPr>
        <a:xfrm>
          <a:off x="5271022" y="11807"/>
          <a:ext cx="1158243" cy="11582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5A98A-4125-4909-A76F-11D28C0CB1CC}">
      <dsp:nvSpPr>
        <dsp:cNvPr id="0" name=""/>
        <dsp:cNvSpPr/>
      </dsp:nvSpPr>
      <dsp:spPr>
        <a:xfrm>
          <a:off x="5514253" y="255038"/>
          <a:ext cx="671781" cy="6717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CDFFB-F4E4-45F4-B1C3-0EC75EA46DBD}">
      <dsp:nvSpPr>
        <dsp:cNvPr id="0" name=""/>
        <dsp:cNvSpPr/>
      </dsp:nvSpPr>
      <dsp:spPr>
        <a:xfrm>
          <a:off x="6677460" y="11807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Decreases hypertension, reducing risks for heart attacks, and stroke. </a:t>
          </a:r>
          <a:endParaRPr lang="en-US" sz="28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  <a:latin typeface="Brush Script MT" panose="03060802040406070304" pitchFamily="66" charset="0"/>
          </a:endParaRPr>
        </a:p>
      </dsp:txBody>
      <dsp:txXfrm>
        <a:off x="6677460" y="11807"/>
        <a:ext cx="2730145" cy="1158243"/>
      </dsp:txXfrm>
    </dsp:sp>
    <dsp:sp modelId="{88913712-A96D-4757-B309-ED4440A529F8}">
      <dsp:nvSpPr>
        <dsp:cNvPr id="0" name=""/>
        <dsp:cNvSpPr/>
      </dsp:nvSpPr>
      <dsp:spPr>
        <a:xfrm>
          <a:off x="658730" y="1649349"/>
          <a:ext cx="1158243" cy="11582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CEB69-C3D7-447C-A5A8-6893771AF4A0}">
      <dsp:nvSpPr>
        <dsp:cNvPr id="0" name=""/>
        <dsp:cNvSpPr/>
      </dsp:nvSpPr>
      <dsp:spPr>
        <a:xfrm>
          <a:off x="901961" y="1892580"/>
          <a:ext cx="671781" cy="6717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B817F-5CDB-46D7-8F9F-18181CB40C46}">
      <dsp:nvSpPr>
        <dsp:cNvPr id="0" name=""/>
        <dsp:cNvSpPr/>
      </dsp:nvSpPr>
      <dsp:spPr>
        <a:xfrm>
          <a:off x="2065169" y="1649349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It can make you smarter.</a:t>
          </a:r>
          <a:r>
            <a:rPr lang="en-US" sz="2400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 </a:t>
          </a:r>
        </a:p>
      </dsp:txBody>
      <dsp:txXfrm>
        <a:off x="2065169" y="1649349"/>
        <a:ext cx="2730145" cy="1158243"/>
      </dsp:txXfrm>
    </dsp:sp>
    <dsp:sp modelId="{3AB71314-9E79-4AD8-8392-4B271D136F4B}">
      <dsp:nvSpPr>
        <dsp:cNvPr id="0" name=""/>
        <dsp:cNvSpPr/>
      </dsp:nvSpPr>
      <dsp:spPr>
        <a:xfrm>
          <a:off x="5271022" y="1649349"/>
          <a:ext cx="1158243" cy="11582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0567A-5EE7-49F5-9845-89800EB2E0F3}">
      <dsp:nvSpPr>
        <dsp:cNvPr id="0" name=""/>
        <dsp:cNvSpPr/>
      </dsp:nvSpPr>
      <dsp:spPr>
        <a:xfrm>
          <a:off x="5514253" y="1892580"/>
          <a:ext cx="671781" cy="6717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232CE-313E-43C9-992B-F68AC09A1172}">
      <dsp:nvSpPr>
        <dsp:cNvPr id="0" name=""/>
        <dsp:cNvSpPr/>
      </dsp:nvSpPr>
      <dsp:spPr>
        <a:xfrm>
          <a:off x="6677460" y="1649349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rPr>
            <a:t>Gives you time to think.</a:t>
          </a:r>
          <a:r>
            <a:rPr lang="en-US" sz="2800" b="1" kern="12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</a:rPr>
            <a:t> </a:t>
          </a:r>
          <a:endParaRPr lang="en-US" sz="2800" kern="1200" dirty="0">
            <a:solidFill>
              <a:schemeClr val="accent2">
                <a:lumMod val="40000"/>
                <a:lumOff val="60000"/>
              </a:schemeClr>
            </a:solidFill>
            <a:highlight>
              <a:srgbClr val="008080"/>
            </a:highlight>
          </a:endParaRPr>
        </a:p>
      </dsp:txBody>
      <dsp:txXfrm>
        <a:off x="6677460" y="1649349"/>
        <a:ext cx="2730145" cy="1158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3A75-87C1-4268-992F-FF6E3CAB2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E2419-AE3A-4A53-A9F5-D17B7D670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2BBE1-4F65-47B6-9C50-347778CF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F1E66-ADD8-43C1-BFE1-253549A8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54A6-6C81-4F89-B915-198A8739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0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8A7B-2551-45A6-84EA-2BE18C9C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24EE2-17E7-43E3-8118-A81649746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81163-8B66-4E14-A970-C5B73F71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1BD75-615E-4D6E-8217-23349FD3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A1971-8026-46EF-93D9-FFC20DF3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9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83562F-43D0-47EA-BB25-F601C1FC5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DBDD3-5964-406E-8BB0-CBEC8C530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F4AE7-24FF-41AA-AB35-73A64772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54D9-97D8-4679-BE2D-B606DB39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55454-D43A-411B-90E4-3E5FD0EE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1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4CC4-FD4F-461F-B2AC-370F833B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633A4-28ED-4AA5-90DC-8902009FF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92C2-3808-4D2A-8644-EF4D9CEF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ADB93-32A8-440A-AC25-66B77500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AF44-C7A4-4E39-A0E0-EA544CA1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3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185C-3DFA-4333-846D-F32BD08F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49985-840C-4A56-941F-6F38AD4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BD4A-C0CB-409A-8129-29D8A8EB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24445-7B64-432E-B176-C60DBAD5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1425D-C27A-4C53-BF0F-5B0AC00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ECF0-A35B-4F03-AC7A-92CE8B59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15D7-DFF4-482B-9BF7-5969B2AF4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E0C5C-003C-416B-8C21-0213B8CDD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2A871-EF71-4FF0-BC0B-235F563D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EE695-183F-41D2-944C-A8766730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4CB64-1BCA-4870-92CB-5F54FB7E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3EED-3C41-4929-B61A-1BC50C49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D8428-A98A-4B41-8AEE-16234FC41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2E601-AEFD-42BB-9D4F-892809BB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B6F8A-012C-419D-AA43-167534387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912985-8BEC-4553-9FE2-E8B875071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75E2A4-8E96-4756-95C8-F95EC61D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5A53DE-AB4C-4386-A000-E051DFB2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8D870-E46B-4FF6-A33D-9DD6FF9B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1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8EB6-F99E-438F-BFB1-4F6A9FF8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B1449-14DF-4526-ABDD-6C314FCA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5876B-E505-4732-8B7C-B0315C29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067E-2A9E-49D1-B61C-F4F3E2A8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496E0-2217-4203-BC9E-F619A409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3F6A9-C607-48CB-AC9F-47498AC8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7080-9BE8-4B12-BEDC-E4AFBC91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77D6-497C-497B-8420-62366E91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4F652-7BBE-48FA-9DF7-5FE20378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DE68A-300A-41FA-8082-F6E182E2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1385E-5CE3-4F60-9D00-C4C5809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98A3F-96CD-4CEE-8D01-2D64FAA1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47149-4C6D-4690-9783-FBAB9415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4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0EEC-72A6-4329-BCAA-C9EAED53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A6092-1163-422A-816F-2DE73B3A3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9DDFC-4335-40F4-8D41-DB81276C1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34277-3615-4D3F-B084-B36943B6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880AC-525E-41F8-8363-741E0AA5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F1B53-9B79-4652-998C-93798CE5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B30274-1E27-462F-8AA9-09253ACE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B5F3E-2D11-415E-932F-4E11E7CCC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D4D0-65C4-4083-8399-1287FD583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222D-F5F7-4D1A-A88E-1CBAC512F6A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8499B-1F30-4EF5-9D0B-7C2D09BBA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9AFDE-460B-42B4-9A0F-F6E357040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5CD6-0AA7-4CA2-94C6-4C1C001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8D0422-9AD8-481E-871C-1ECBB6F49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C68353-F7B1-4D29-8999-C91193F13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rush Script MT" panose="020B0604020202020204" pitchFamily="66" charset="0"/>
              </a:rPr>
              <a:t>30 Day Challenge</a:t>
            </a:r>
            <a:b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rush Script MT" panose="020B0604020202020204" pitchFamily="66" charset="0"/>
              </a:rPr>
            </a:br>
            <a:r>
              <a:rPr lang="en-US" sz="8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rush Script MT" panose="020B0604020202020204" pitchFamily="66" charset="0"/>
              </a:rPr>
              <a:t>(10,000 Steps A Day)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404E5-B575-416E-9142-F3D33F26B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Brush Script MT" panose="03060802040406070304" pitchFamily="66" charset="0"/>
              </a:rPr>
              <a:t>By: Jolene Antonette Bingco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77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person, ground, woman&#10;&#10;Description automatically generated">
            <a:extLst>
              <a:ext uri="{FF2B5EF4-FFF2-40B4-BE49-F238E27FC236}">
                <a16:creationId xmlns:a16="http://schemas.microsoft.com/office/drawing/2014/main" id="{CC4AD236-B5A6-4D2F-BD83-40921ABB2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7EF4-92CC-468A-AEA8-2E24EF50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38" y="1650800"/>
            <a:ext cx="4204137" cy="13427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0" dirty="0">
                <a:effectLst/>
              </a:rPr>
            </a:b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ighlight>
                  <a:srgbClr val="008080"/>
                </a:highlight>
                <a:latin typeface="Brush Script MT" panose="03060802040406070304" pitchFamily="66" charset="0"/>
              </a:rPr>
              <a:t>What is the challenge?</a:t>
            </a:r>
            <a:b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</a:b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80"/>
              </a:highlight>
              <a:latin typeface="Brush Script MT" panose="03060802040406070304" pitchFamily="66" charset="0"/>
            </a:endParaRPr>
          </a:p>
        </p:txBody>
      </p:sp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856B7-0D18-4841-BD89-7BA2FE62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5667" y="3108082"/>
            <a:ext cx="5847149" cy="3749917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 I have decided to do the 10,000 steps per day challenge. My goal is to lose weight. There are a lot of benefits that you can get by having this challenge. Also, walking is the simplest and cheapest way of workout because it doesn’t require any gym equipment.</a:t>
            </a:r>
          </a:p>
        </p:txBody>
      </p:sp>
    </p:spTree>
    <p:extLst>
      <p:ext uri="{BB962C8B-B14F-4D97-AF65-F5344CB8AC3E}">
        <p14:creationId xmlns:p14="http://schemas.microsoft.com/office/powerpoint/2010/main" val="31013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731D9-2D2C-420E-B064-5995E731F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4049"/>
            <a:ext cx="3494362" cy="339007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Is it measurable and controllable?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73756-7A65-48E7-8948-BDD876AA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52" y="3854548"/>
            <a:ext cx="6796954" cy="2851984"/>
          </a:xfrm>
          <a:noFill/>
        </p:spPr>
        <p:txBody>
          <a:bodyPr anchor="ctr"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</a:rPr>
              <a:t> </a:t>
            </a:r>
            <a:r>
              <a:rPr lang="en-US" sz="43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Yes, it is. Because I can keep track of my steps by having the pedometer app; it measures how many steps I normally take in a day and it also include the date. Also, I can walk anytime and anywhere that I want. </a:t>
            </a:r>
          </a:p>
        </p:txBody>
      </p:sp>
    </p:spTree>
    <p:extLst>
      <p:ext uri="{BB962C8B-B14F-4D97-AF65-F5344CB8AC3E}">
        <p14:creationId xmlns:p14="http://schemas.microsoft.com/office/powerpoint/2010/main" val="6550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32183A-7BC9-48ED-B0B9-8209565A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Are there any setbacks that I can experience?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2B179D-F700-46F9-84B5-C3241FD3C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829404"/>
              </p:ext>
            </p:extLst>
          </p:nvPr>
        </p:nvGraphicFramePr>
        <p:xfrm>
          <a:off x="1287463" y="2962275"/>
          <a:ext cx="10066337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690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C5A2-6496-401C-8855-E21F5E93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What skills do I possess that will allow me to achieve it?</a:t>
            </a: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602AF3-E13B-4D16-8132-5EC0CA758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49554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977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E83AA-07BE-4763-BEEB-F84C84E7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Is it </a:t>
            </a:r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ethical</a:t>
            </a:r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80"/>
                </a:highlight>
                <a:latin typeface="Brush Script MT" panose="03060802040406070304" pitchFamily="66" charset="0"/>
              </a:rPr>
              <a:t>? Will it benefit me?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8D31C-BC45-4452-8889-34D56E79A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629336"/>
              </p:ext>
            </p:extLst>
          </p:nvPr>
        </p:nvGraphicFramePr>
        <p:xfrm>
          <a:off x="1287463" y="2962275"/>
          <a:ext cx="10066337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Brush Script MT</vt:lpstr>
      <vt:lpstr>Calibri</vt:lpstr>
      <vt:lpstr>Calibri Light</vt:lpstr>
      <vt:lpstr>Wingdings</vt:lpstr>
      <vt:lpstr>Office Theme</vt:lpstr>
      <vt:lpstr>30 Day Challenge (10,000 Steps A Day)</vt:lpstr>
      <vt:lpstr> What is the challenge? </vt:lpstr>
      <vt:lpstr>Is it measurable and controllable?</vt:lpstr>
      <vt:lpstr>Are there any setbacks that I can experience?</vt:lpstr>
      <vt:lpstr>What skills do I possess that will allow me to achieve it?</vt:lpstr>
      <vt:lpstr>Is it ethical? Will it benefit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Challenge (10,000 Steps A Day)</dc:title>
  <dc:creator>Jolene Bingco</dc:creator>
  <cp:lastModifiedBy>Jolene Bingco</cp:lastModifiedBy>
  <cp:revision>4</cp:revision>
  <dcterms:created xsi:type="dcterms:W3CDTF">2019-04-30T13:32:27Z</dcterms:created>
  <dcterms:modified xsi:type="dcterms:W3CDTF">2019-05-01T12:32:19Z</dcterms:modified>
</cp:coreProperties>
</file>