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660"/>
  </p:normalViewPr>
  <p:slideViewPr>
    <p:cSldViewPr snapToGrid="0">
      <p:cViewPr varScale="1">
        <p:scale>
          <a:sx n="82" d="100"/>
          <a:sy n="82" d="100"/>
        </p:scale>
        <p:origin x="9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322426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338526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7904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1884543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9724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2144644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1839889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88679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243245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293A84-E904-4374-A6C6-A737473B7202}" type="datetimeFigureOut">
              <a:rPr lang="en-PH" smtClean="0"/>
              <a:t>18/03/2019</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410967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293A84-E904-4374-A6C6-A737473B7202}" type="datetimeFigureOut">
              <a:rPr lang="en-PH" smtClean="0"/>
              <a:t>18/03/2019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45985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293A84-E904-4374-A6C6-A737473B7202}" type="datetimeFigureOut">
              <a:rPr lang="en-PH" smtClean="0"/>
              <a:t>18/03/2019</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259009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293A84-E904-4374-A6C6-A737473B7202}" type="datetimeFigureOut">
              <a:rPr lang="en-PH" smtClean="0"/>
              <a:t>18/03/2019</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170168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93A84-E904-4374-A6C6-A737473B7202}" type="datetimeFigureOut">
              <a:rPr lang="en-PH" smtClean="0"/>
              <a:t>18/03/2019</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41952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293A84-E904-4374-A6C6-A737473B7202}" type="datetimeFigureOut">
              <a:rPr lang="en-PH" smtClean="0"/>
              <a:t>18/03/2019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390500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293A84-E904-4374-A6C6-A737473B7202}" type="datetimeFigureOut">
              <a:rPr lang="en-PH" smtClean="0"/>
              <a:t>18/03/2019</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2252D7C-0DF7-4295-93B8-DE1B8BAFCB4F}" type="slidenum">
              <a:rPr lang="en-PH" smtClean="0"/>
              <a:t>‹#›</a:t>
            </a:fld>
            <a:endParaRPr lang="en-PH"/>
          </a:p>
        </p:txBody>
      </p:sp>
    </p:spTree>
    <p:extLst>
      <p:ext uri="{BB962C8B-B14F-4D97-AF65-F5344CB8AC3E}">
        <p14:creationId xmlns:p14="http://schemas.microsoft.com/office/powerpoint/2010/main" val="2549142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293A84-E904-4374-A6C6-A737473B7202}" type="datetimeFigureOut">
              <a:rPr lang="en-PH" smtClean="0"/>
              <a:t>18/03/2019</a:t>
            </a:fld>
            <a:endParaRPr lang="en-P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2252D7C-0DF7-4295-93B8-DE1B8BAFCB4F}" type="slidenum">
              <a:rPr lang="en-PH" smtClean="0"/>
              <a:t>‹#›</a:t>
            </a:fld>
            <a:endParaRPr lang="en-PH"/>
          </a:p>
        </p:txBody>
      </p:sp>
    </p:spTree>
    <p:extLst>
      <p:ext uri="{BB962C8B-B14F-4D97-AF65-F5344CB8AC3E}">
        <p14:creationId xmlns:p14="http://schemas.microsoft.com/office/powerpoint/2010/main" val="26042174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F961A-3342-4E24-B7EA-05915F32AC32}"/>
              </a:ext>
            </a:extLst>
          </p:cNvPr>
          <p:cNvSpPr>
            <a:spLocks noGrp="1"/>
          </p:cNvSpPr>
          <p:nvPr>
            <p:ph type="ctrTitle"/>
          </p:nvPr>
        </p:nvSpPr>
        <p:spPr/>
        <p:txBody>
          <a:bodyPr/>
          <a:lstStyle/>
          <a:p>
            <a:r>
              <a:rPr lang="en-PH" dirty="0"/>
              <a:t>The effects of cleaning chemicals on health</a:t>
            </a:r>
          </a:p>
        </p:txBody>
      </p:sp>
      <p:sp>
        <p:nvSpPr>
          <p:cNvPr id="3" name="Subtitle 2">
            <a:extLst>
              <a:ext uri="{FF2B5EF4-FFF2-40B4-BE49-F238E27FC236}">
                <a16:creationId xmlns:a16="http://schemas.microsoft.com/office/drawing/2014/main" id="{41E59119-EFFB-4113-8AFB-ADD29FEAFB8A}"/>
              </a:ext>
            </a:extLst>
          </p:cNvPr>
          <p:cNvSpPr>
            <a:spLocks noGrp="1"/>
          </p:cNvSpPr>
          <p:nvPr>
            <p:ph type="subTitle" idx="1"/>
          </p:nvPr>
        </p:nvSpPr>
        <p:spPr/>
        <p:txBody>
          <a:bodyPr>
            <a:normAutofit lnSpcReduction="10000"/>
          </a:bodyPr>
          <a:lstStyle/>
          <a:p>
            <a:r>
              <a:rPr lang="en-PH" dirty="0"/>
              <a:t>EN 202-01</a:t>
            </a:r>
          </a:p>
          <a:p>
            <a:r>
              <a:rPr lang="en-PH" dirty="0"/>
              <a:t>Michael F. </a:t>
            </a:r>
            <a:r>
              <a:rPr lang="en-PH" dirty="0" err="1"/>
              <a:t>Alovera</a:t>
            </a:r>
            <a:endParaRPr lang="en-PH" dirty="0"/>
          </a:p>
          <a:p>
            <a:r>
              <a:rPr lang="en-PH" dirty="0"/>
              <a:t>Instructor </a:t>
            </a:r>
            <a:r>
              <a:rPr lang="en-PH" dirty="0" err="1"/>
              <a:t>Dr.Kimberly</a:t>
            </a:r>
            <a:r>
              <a:rPr lang="en-PH" dirty="0"/>
              <a:t> Bunts-Anderson</a:t>
            </a:r>
          </a:p>
        </p:txBody>
      </p:sp>
    </p:spTree>
    <p:extLst>
      <p:ext uri="{BB962C8B-B14F-4D97-AF65-F5344CB8AC3E}">
        <p14:creationId xmlns:p14="http://schemas.microsoft.com/office/powerpoint/2010/main" val="278320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A7AA-BFD3-4C82-B876-007BBA3CADFB}"/>
              </a:ext>
            </a:extLst>
          </p:cNvPr>
          <p:cNvSpPr>
            <a:spLocks noGrp="1"/>
          </p:cNvSpPr>
          <p:nvPr>
            <p:ph type="title"/>
          </p:nvPr>
        </p:nvSpPr>
        <p:spPr/>
        <p:txBody>
          <a:bodyPr/>
          <a:lstStyle/>
          <a:p>
            <a:r>
              <a:rPr lang="en-PH" dirty="0"/>
              <a:t>Background</a:t>
            </a:r>
          </a:p>
        </p:txBody>
      </p:sp>
      <p:sp>
        <p:nvSpPr>
          <p:cNvPr id="3" name="Content Placeholder 2">
            <a:extLst>
              <a:ext uri="{FF2B5EF4-FFF2-40B4-BE49-F238E27FC236}">
                <a16:creationId xmlns:a16="http://schemas.microsoft.com/office/drawing/2014/main" id="{B433DF9A-60EE-4B65-ABA2-63204242AAB2}"/>
              </a:ext>
            </a:extLst>
          </p:cNvPr>
          <p:cNvSpPr>
            <a:spLocks noGrp="1"/>
          </p:cNvSpPr>
          <p:nvPr>
            <p:ph idx="1"/>
          </p:nvPr>
        </p:nvSpPr>
        <p:spPr>
          <a:xfrm>
            <a:off x="677334" y="1475875"/>
            <a:ext cx="8596668" cy="5181600"/>
          </a:xfrm>
        </p:spPr>
        <p:txBody>
          <a:bodyPr>
            <a:normAutofit lnSpcReduction="10000"/>
          </a:bodyPr>
          <a:lstStyle/>
          <a:p>
            <a:r>
              <a:rPr lang="en-PH" sz="2800" dirty="0"/>
              <a:t>Cleaning products are used daily in different environments, both indoors and outdoors. </a:t>
            </a:r>
          </a:p>
          <a:p>
            <a:r>
              <a:rPr lang="en-PH" sz="2800" dirty="0"/>
              <a:t>However, household and cleaning products often include harmful chemicals that can cause health-related problems.</a:t>
            </a:r>
          </a:p>
          <a:p>
            <a:r>
              <a:rPr lang="en-PH" sz="2800" dirty="0"/>
              <a:t> Some of these short-term health effects are:</a:t>
            </a:r>
          </a:p>
          <a:p>
            <a:pPr lvl="1"/>
            <a:r>
              <a:rPr lang="en-PH" sz="2600" dirty="0"/>
              <a:t> headaches, migraines, nausea, dizziness, and many more. </a:t>
            </a:r>
          </a:p>
          <a:p>
            <a:r>
              <a:rPr lang="en-PH" sz="2800" dirty="0"/>
              <a:t>Commonly used cleaning products are disinfectants, odorants, detergents and much more. </a:t>
            </a:r>
            <a:endParaRPr lang="en-PH" dirty="0"/>
          </a:p>
        </p:txBody>
      </p:sp>
    </p:spTree>
    <p:extLst>
      <p:ext uri="{BB962C8B-B14F-4D97-AF65-F5344CB8AC3E}">
        <p14:creationId xmlns:p14="http://schemas.microsoft.com/office/powerpoint/2010/main" val="415873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6996-C420-4850-836A-180B6AF3D795}"/>
              </a:ext>
            </a:extLst>
          </p:cNvPr>
          <p:cNvSpPr>
            <a:spLocks noGrp="1"/>
          </p:cNvSpPr>
          <p:nvPr>
            <p:ph type="title"/>
          </p:nvPr>
        </p:nvSpPr>
        <p:spPr/>
        <p:txBody>
          <a:bodyPr/>
          <a:lstStyle/>
          <a:p>
            <a:r>
              <a:rPr lang="en-PH" dirty="0"/>
              <a:t>Primary Research questions:</a:t>
            </a:r>
          </a:p>
        </p:txBody>
      </p:sp>
      <p:sp>
        <p:nvSpPr>
          <p:cNvPr id="3" name="Content Placeholder 2">
            <a:extLst>
              <a:ext uri="{FF2B5EF4-FFF2-40B4-BE49-F238E27FC236}">
                <a16:creationId xmlns:a16="http://schemas.microsoft.com/office/drawing/2014/main" id="{FB9C8579-6433-47C5-8692-76413ABBE411}"/>
              </a:ext>
            </a:extLst>
          </p:cNvPr>
          <p:cNvSpPr>
            <a:spLocks noGrp="1"/>
          </p:cNvSpPr>
          <p:nvPr>
            <p:ph idx="1"/>
          </p:nvPr>
        </p:nvSpPr>
        <p:spPr/>
        <p:txBody>
          <a:bodyPr>
            <a:normAutofit/>
          </a:bodyPr>
          <a:lstStyle/>
          <a:p>
            <a:r>
              <a:rPr lang="en-PH" sz="2400" dirty="0"/>
              <a:t>Do cleaning products have an impact on the quality of health on the users?</a:t>
            </a:r>
          </a:p>
          <a:p>
            <a:r>
              <a:rPr lang="en-PH" sz="2400" dirty="0"/>
              <a:t>What are some health-issues that occur when using cleaning products?</a:t>
            </a:r>
          </a:p>
        </p:txBody>
      </p:sp>
    </p:spTree>
    <p:extLst>
      <p:ext uri="{BB962C8B-B14F-4D97-AF65-F5344CB8AC3E}">
        <p14:creationId xmlns:p14="http://schemas.microsoft.com/office/powerpoint/2010/main" val="96164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068F-A959-4804-B1C8-F3E417570EB3}"/>
              </a:ext>
            </a:extLst>
          </p:cNvPr>
          <p:cNvSpPr>
            <a:spLocks noGrp="1"/>
          </p:cNvSpPr>
          <p:nvPr>
            <p:ph type="title"/>
          </p:nvPr>
        </p:nvSpPr>
        <p:spPr/>
        <p:txBody>
          <a:bodyPr/>
          <a:lstStyle/>
          <a:p>
            <a:r>
              <a:rPr lang="en-PH" dirty="0"/>
              <a:t>Methodology</a:t>
            </a:r>
          </a:p>
        </p:txBody>
      </p:sp>
      <p:sp>
        <p:nvSpPr>
          <p:cNvPr id="3" name="Content Placeholder 2">
            <a:extLst>
              <a:ext uri="{FF2B5EF4-FFF2-40B4-BE49-F238E27FC236}">
                <a16:creationId xmlns:a16="http://schemas.microsoft.com/office/drawing/2014/main" id="{30F32A16-1414-4BA3-93C2-3444BC7D888B}"/>
              </a:ext>
            </a:extLst>
          </p:cNvPr>
          <p:cNvSpPr>
            <a:spLocks noGrp="1"/>
          </p:cNvSpPr>
          <p:nvPr>
            <p:ph idx="1"/>
          </p:nvPr>
        </p:nvSpPr>
        <p:spPr>
          <a:xfrm>
            <a:off x="677334" y="1540042"/>
            <a:ext cx="8596668" cy="5317957"/>
          </a:xfrm>
        </p:spPr>
        <p:txBody>
          <a:bodyPr>
            <a:normAutofit lnSpcReduction="10000"/>
          </a:bodyPr>
          <a:lstStyle/>
          <a:p>
            <a:r>
              <a:rPr lang="en-PH" sz="2400" dirty="0"/>
              <a:t>Survey</a:t>
            </a:r>
          </a:p>
          <a:p>
            <a:pPr lvl="1"/>
            <a:r>
              <a:rPr lang="en-PH" sz="1800" dirty="0"/>
              <a:t>data was collected based on questions revolving around the participants’ demographics, association with several types of cleaning products, and health issues that occurred when using these product types. </a:t>
            </a:r>
          </a:p>
          <a:p>
            <a:pPr lvl="1"/>
            <a:r>
              <a:rPr lang="en-PH" sz="1800" dirty="0"/>
              <a:t>Quantitative data collection method was primarily used.</a:t>
            </a:r>
          </a:p>
          <a:p>
            <a:pPr lvl="1"/>
            <a:r>
              <a:rPr lang="en-PH" sz="1800" dirty="0"/>
              <a:t>The survey had a total of 36 participants which consisted of 23 females (63.9%), 12 males (33.3%), and 1 preferred not to say his/her gender (2.8%). </a:t>
            </a:r>
          </a:p>
          <a:p>
            <a:pPr lvl="1"/>
            <a:r>
              <a:rPr lang="en-PH" sz="1800" dirty="0"/>
              <a:t>Most of the participants were between the ages of 35 to 39 (33.3%).  </a:t>
            </a:r>
          </a:p>
          <a:p>
            <a:r>
              <a:rPr lang="en-PH" sz="2400" dirty="0"/>
              <a:t>Literature review</a:t>
            </a:r>
          </a:p>
          <a:p>
            <a:pPr lvl="1"/>
            <a:r>
              <a:rPr lang="en-PH" sz="2400" dirty="0">
                <a:latin typeface="Times New Roman" panose="02020603050405020304" pitchFamily="18" charset="0"/>
                <a:cs typeface="Times New Roman" panose="02020603050405020304" pitchFamily="18" charset="0"/>
              </a:rPr>
              <a:t>When googling “Cleaning products and adverse health effects” about 257,000,000 results show; which tells us that  that this topic has been conduct before. Relevant academic resources within the last 10 years have been collected, and used for the research study.</a:t>
            </a:r>
          </a:p>
          <a:p>
            <a:pPr marL="457200" lvl="1" indent="0">
              <a:buNone/>
            </a:pPr>
            <a:endParaRPr lang="en-PH" sz="1800" dirty="0"/>
          </a:p>
        </p:txBody>
      </p:sp>
    </p:spTree>
    <p:extLst>
      <p:ext uri="{BB962C8B-B14F-4D97-AF65-F5344CB8AC3E}">
        <p14:creationId xmlns:p14="http://schemas.microsoft.com/office/powerpoint/2010/main" val="383051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4121-F576-4B1E-8844-BB6C6670F2BC}"/>
              </a:ext>
            </a:extLst>
          </p:cNvPr>
          <p:cNvSpPr>
            <a:spLocks noGrp="1"/>
          </p:cNvSpPr>
          <p:nvPr>
            <p:ph type="title"/>
          </p:nvPr>
        </p:nvSpPr>
        <p:spPr/>
        <p:txBody>
          <a:bodyPr/>
          <a:lstStyle/>
          <a:p>
            <a:r>
              <a:rPr lang="en-PH" dirty="0"/>
              <a:t>Results of survey</a:t>
            </a:r>
          </a:p>
        </p:txBody>
      </p:sp>
      <p:pic>
        <p:nvPicPr>
          <p:cNvPr id="4" name="image1.png">
            <a:extLst>
              <a:ext uri="{FF2B5EF4-FFF2-40B4-BE49-F238E27FC236}">
                <a16:creationId xmlns:a16="http://schemas.microsoft.com/office/drawing/2014/main" id="{10F01C17-F1A3-467C-85C5-503B0F9ECD91}"/>
              </a:ext>
            </a:extLst>
          </p:cNvPr>
          <p:cNvPicPr>
            <a:picLocks noGrp="1"/>
          </p:cNvPicPr>
          <p:nvPr>
            <p:ph idx="1"/>
          </p:nvPr>
        </p:nvPicPr>
        <p:blipFill>
          <a:blip r:embed="rId2"/>
          <a:srcRect/>
          <a:stretch>
            <a:fillRect/>
          </a:stretch>
        </p:blipFill>
        <p:spPr>
          <a:xfrm>
            <a:off x="6162675" y="1380677"/>
            <a:ext cx="6562724" cy="3052099"/>
          </a:xfrm>
          <a:prstGeom prst="rect">
            <a:avLst/>
          </a:prstGeom>
          <a:ln/>
        </p:spPr>
      </p:pic>
      <p:pic>
        <p:nvPicPr>
          <p:cNvPr id="5" name="image5.png">
            <a:extLst>
              <a:ext uri="{FF2B5EF4-FFF2-40B4-BE49-F238E27FC236}">
                <a16:creationId xmlns:a16="http://schemas.microsoft.com/office/drawing/2014/main" id="{F5CD25D0-646A-495F-87E0-967E0ED4FC65}"/>
              </a:ext>
            </a:extLst>
          </p:cNvPr>
          <p:cNvPicPr/>
          <p:nvPr/>
        </p:nvPicPr>
        <p:blipFill>
          <a:blip r:embed="rId3"/>
          <a:srcRect/>
          <a:stretch>
            <a:fillRect/>
          </a:stretch>
        </p:blipFill>
        <p:spPr>
          <a:xfrm>
            <a:off x="0" y="1270000"/>
            <a:ext cx="6096000" cy="3023870"/>
          </a:xfrm>
          <a:prstGeom prst="rect">
            <a:avLst/>
          </a:prstGeom>
          <a:ln/>
        </p:spPr>
      </p:pic>
      <p:pic>
        <p:nvPicPr>
          <p:cNvPr id="7" name="image3.png">
            <a:extLst>
              <a:ext uri="{FF2B5EF4-FFF2-40B4-BE49-F238E27FC236}">
                <a16:creationId xmlns:a16="http://schemas.microsoft.com/office/drawing/2014/main" id="{6D4DFCC3-805B-41D6-AAFD-9018EE8675F6}"/>
              </a:ext>
            </a:extLst>
          </p:cNvPr>
          <p:cNvPicPr/>
          <p:nvPr/>
        </p:nvPicPr>
        <p:blipFill>
          <a:blip r:embed="rId4"/>
          <a:srcRect/>
          <a:stretch>
            <a:fillRect/>
          </a:stretch>
        </p:blipFill>
        <p:spPr>
          <a:xfrm>
            <a:off x="6384289" y="4125911"/>
            <a:ext cx="5807711" cy="2924175"/>
          </a:xfrm>
          <a:prstGeom prst="rect">
            <a:avLst/>
          </a:prstGeom>
          <a:ln/>
        </p:spPr>
      </p:pic>
      <p:pic>
        <p:nvPicPr>
          <p:cNvPr id="8" name="image3.png">
            <a:extLst>
              <a:ext uri="{FF2B5EF4-FFF2-40B4-BE49-F238E27FC236}">
                <a16:creationId xmlns:a16="http://schemas.microsoft.com/office/drawing/2014/main" id="{46A76167-FACF-4A82-9F97-93E15332C6A9}"/>
              </a:ext>
            </a:extLst>
          </p:cNvPr>
          <p:cNvPicPr/>
          <p:nvPr/>
        </p:nvPicPr>
        <p:blipFill>
          <a:blip r:embed="rId4"/>
          <a:srcRect/>
          <a:stretch>
            <a:fillRect/>
          </a:stretch>
        </p:blipFill>
        <p:spPr>
          <a:xfrm>
            <a:off x="0" y="4125912"/>
            <a:ext cx="6252845" cy="2924175"/>
          </a:xfrm>
          <a:prstGeom prst="rect">
            <a:avLst/>
          </a:prstGeom>
          <a:ln/>
        </p:spPr>
      </p:pic>
    </p:spTree>
    <p:extLst>
      <p:ext uri="{BB962C8B-B14F-4D97-AF65-F5344CB8AC3E}">
        <p14:creationId xmlns:p14="http://schemas.microsoft.com/office/powerpoint/2010/main" val="262661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5A85D-4BCD-4456-9DE2-0439DA47CBB4}"/>
              </a:ext>
            </a:extLst>
          </p:cNvPr>
          <p:cNvSpPr>
            <a:spLocks noGrp="1"/>
          </p:cNvSpPr>
          <p:nvPr>
            <p:ph type="title"/>
          </p:nvPr>
        </p:nvSpPr>
        <p:spPr/>
        <p:txBody>
          <a:bodyPr/>
          <a:lstStyle/>
          <a:p>
            <a:endParaRPr lang="en-PH" dirty="0"/>
          </a:p>
        </p:txBody>
      </p:sp>
      <p:sp>
        <p:nvSpPr>
          <p:cNvPr id="3" name="Content Placeholder 2">
            <a:extLst>
              <a:ext uri="{FF2B5EF4-FFF2-40B4-BE49-F238E27FC236}">
                <a16:creationId xmlns:a16="http://schemas.microsoft.com/office/drawing/2014/main" id="{B20A398E-DD8C-4B9B-B3BB-36610A911A77}"/>
              </a:ext>
            </a:extLst>
          </p:cNvPr>
          <p:cNvSpPr>
            <a:spLocks noGrp="1"/>
          </p:cNvSpPr>
          <p:nvPr>
            <p:ph idx="1"/>
          </p:nvPr>
        </p:nvSpPr>
        <p:spPr/>
        <p:txBody>
          <a:bodyPr/>
          <a:lstStyle/>
          <a:p>
            <a:endParaRPr lang="en-PH"/>
          </a:p>
        </p:txBody>
      </p:sp>
      <p:pic>
        <p:nvPicPr>
          <p:cNvPr id="4" name="image3.png">
            <a:extLst>
              <a:ext uri="{FF2B5EF4-FFF2-40B4-BE49-F238E27FC236}">
                <a16:creationId xmlns:a16="http://schemas.microsoft.com/office/drawing/2014/main" id="{35C64037-D7F4-44E3-BA8B-F7E7C1ADDEA1}"/>
              </a:ext>
            </a:extLst>
          </p:cNvPr>
          <p:cNvPicPr/>
          <p:nvPr/>
        </p:nvPicPr>
        <p:blipFill>
          <a:blip r:embed="rId2"/>
          <a:srcRect/>
          <a:stretch>
            <a:fillRect/>
          </a:stretch>
        </p:blipFill>
        <p:spPr>
          <a:xfrm>
            <a:off x="1788477" y="885452"/>
            <a:ext cx="9089073" cy="5087096"/>
          </a:xfrm>
          <a:prstGeom prst="rect">
            <a:avLst/>
          </a:prstGeom>
          <a:ln/>
        </p:spPr>
      </p:pic>
    </p:spTree>
    <p:extLst>
      <p:ext uri="{BB962C8B-B14F-4D97-AF65-F5344CB8AC3E}">
        <p14:creationId xmlns:p14="http://schemas.microsoft.com/office/powerpoint/2010/main" val="171591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E118-B19A-4B1D-8B51-253DC4EC4109}"/>
              </a:ext>
            </a:extLst>
          </p:cNvPr>
          <p:cNvSpPr>
            <a:spLocks noGrp="1"/>
          </p:cNvSpPr>
          <p:nvPr>
            <p:ph type="title"/>
          </p:nvPr>
        </p:nvSpPr>
        <p:spPr/>
        <p:txBody>
          <a:bodyPr/>
          <a:lstStyle/>
          <a:p>
            <a:r>
              <a:rPr lang="en-PH" dirty="0"/>
              <a:t>Conclusion/Findings</a:t>
            </a:r>
          </a:p>
        </p:txBody>
      </p:sp>
      <p:sp>
        <p:nvSpPr>
          <p:cNvPr id="3" name="Content Placeholder 2">
            <a:extLst>
              <a:ext uri="{FF2B5EF4-FFF2-40B4-BE49-F238E27FC236}">
                <a16:creationId xmlns:a16="http://schemas.microsoft.com/office/drawing/2014/main" id="{77D8A01D-81BA-4AAB-990B-ECA093689FEA}"/>
              </a:ext>
            </a:extLst>
          </p:cNvPr>
          <p:cNvSpPr>
            <a:spLocks noGrp="1"/>
          </p:cNvSpPr>
          <p:nvPr>
            <p:ph idx="1"/>
          </p:nvPr>
        </p:nvSpPr>
        <p:spPr/>
        <p:txBody>
          <a:bodyPr/>
          <a:lstStyle/>
          <a:p>
            <a:r>
              <a:rPr lang="en-PH" sz="2400" dirty="0"/>
              <a:t>This study suggests that being exposed to cleaning chemicals has a negative impact to the quality of health</a:t>
            </a:r>
          </a:p>
          <a:p>
            <a:r>
              <a:rPr lang="en-PH" sz="2400" dirty="0"/>
              <a:t>Although the study’s limitations precluded the authors from making stronger predictions between cleaning products, many participants reported having health issues such as dizziness, vomiting, headache, and nausea. </a:t>
            </a:r>
          </a:p>
          <a:p>
            <a:r>
              <a:rPr lang="en-PH" sz="2400" dirty="0"/>
              <a:t>Despite the use of safety gear and following safety rules on the use of cleaning agents, the negative impact to quality of health still exist. </a:t>
            </a:r>
          </a:p>
          <a:p>
            <a:endParaRPr lang="en-PH" dirty="0"/>
          </a:p>
        </p:txBody>
      </p:sp>
    </p:spTree>
    <p:extLst>
      <p:ext uri="{BB962C8B-B14F-4D97-AF65-F5344CB8AC3E}">
        <p14:creationId xmlns:p14="http://schemas.microsoft.com/office/powerpoint/2010/main" val="4078750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068F-A959-4804-B1C8-F3E417570EB3}"/>
              </a:ext>
            </a:extLst>
          </p:cNvPr>
          <p:cNvSpPr>
            <a:spLocks noGrp="1"/>
          </p:cNvSpPr>
          <p:nvPr>
            <p:ph type="title"/>
          </p:nvPr>
        </p:nvSpPr>
        <p:spPr/>
        <p:txBody>
          <a:bodyPr/>
          <a:lstStyle/>
          <a:p>
            <a:r>
              <a:rPr lang="en-PH" dirty="0"/>
              <a:t>Study limitations</a:t>
            </a:r>
          </a:p>
        </p:txBody>
      </p:sp>
      <p:sp>
        <p:nvSpPr>
          <p:cNvPr id="3" name="Content Placeholder 2">
            <a:extLst>
              <a:ext uri="{FF2B5EF4-FFF2-40B4-BE49-F238E27FC236}">
                <a16:creationId xmlns:a16="http://schemas.microsoft.com/office/drawing/2014/main" id="{30F32A16-1414-4BA3-93C2-3444BC7D888B}"/>
              </a:ext>
            </a:extLst>
          </p:cNvPr>
          <p:cNvSpPr>
            <a:spLocks noGrp="1"/>
          </p:cNvSpPr>
          <p:nvPr>
            <p:ph idx="1"/>
          </p:nvPr>
        </p:nvSpPr>
        <p:spPr/>
        <p:txBody>
          <a:bodyPr>
            <a:normAutofit/>
          </a:bodyPr>
          <a:lstStyle/>
          <a:p>
            <a:r>
              <a:rPr lang="en-PH" sz="2800" dirty="0"/>
              <a:t>The knowledge of the specific composition of the products, amount used, and length of exposure are still rather limited; in several cases it has not been possible to obtain detailed information on the chemistry of the products. Also, questions in the survey should have used whole numbers, rather than ranges, to ensure a more concise and precise data collection. </a:t>
            </a:r>
          </a:p>
        </p:txBody>
      </p:sp>
    </p:spTree>
    <p:extLst>
      <p:ext uri="{BB962C8B-B14F-4D97-AF65-F5344CB8AC3E}">
        <p14:creationId xmlns:p14="http://schemas.microsoft.com/office/powerpoint/2010/main" val="157627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7561F5-4F82-4F4C-B72F-B5FAFD7B30D2}"/>
              </a:ext>
            </a:extLst>
          </p:cNvPr>
          <p:cNvSpPr>
            <a:spLocks noGrp="1"/>
          </p:cNvSpPr>
          <p:nvPr>
            <p:ph type="title"/>
          </p:nvPr>
        </p:nvSpPr>
        <p:spPr>
          <a:xfrm>
            <a:off x="1797666" y="3098800"/>
            <a:ext cx="8596668" cy="660400"/>
          </a:xfrm>
        </p:spPr>
        <p:txBody>
          <a:bodyPr/>
          <a:lstStyle/>
          <a:p>
            <a:pPr algn="ctr"/>
            <a:r>
              <a:rPr lang="en-PH" dirty="0"/>
              <a:t>Thank you see you soon </a:t>
            </a:r>
            <a:r>
              <a:rPr lang="en-PH" dirty="0">
                <a:sym typeface="Wingdings" panose="05000000000000000000" pitchFamily="2" charset="2"/>
              </a:rPr>
              <a:t></a:t>
            </a:r>
            <a:endParaRPr lang="en-PH" dirty="0"/>
          </a:p>
        </p:txBody>
      </p:sp>
    </p:spTree>
    <p:extLst>
      <p:ext uri="{BB962C8B-B14F-4D97-AF65-F5344CB8AC3E}">
        <p14:creationId xmlns:p14="http://schemas.microsoft.com/office/powerpoint/2010/main" val="18308987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412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The effects of cleaning chemicals on health</vt:lpstr>
      <vt:lpstr>Background</vt:lpstr>
      <vt:lpstr>Primary Research questions:</vt:lpstr>
      <vt:lpstr>Methodology</vt:lpstr>
      <vt:lpstr>Results of survey</vt:lpstr>
      <vt:lpstr>PowerPoint Presentation</vt:lpstr>
      <vt:lpstr>Conclusion/Findings</vt:lpstr>
      <vt:lpstr>Study limitations</vt:lpstr>
      <vt:lpstr>Thank you see you soon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cleaning chemicals on health</dc:title>
  <dc:creator>Alovera670 IZ DA BOMB</dc:creator>
  <cp:lastModifiedBy>Alovera670 IZ DA BOMB</cp:lastModifiedBy>
  <cp:revision>3</cp:revision>
  <dcterms:created xsi:type="dcterms:W3CDTF">2019-03-17T22:22:38Z</dcterms:created>
  <dcterms:modified xsi:type="dcterms:W3CDTF">2019-03-17T22:44:58Z</dcterms:modified>
</cp:coreProperties>
</file>