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9" r:id="rId7"/>
    <p:sldId id="270" r:id="rId8"/>
    <p:sldId id="260" r:id="rId9"/>
    <p:sldId id="261" r:id="rId10"/>
    <p:sldId id="263" r:id="rId11"/>
    <p:sldId id="266" r:id="rId12"/>
    <p:sldId id="265" r:id="rId13"/>
    <p:sldId id="264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48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21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886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04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8774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774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5488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968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160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08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3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36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394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435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50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49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536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713B643-ECBE-4E6B-A43F-952AC38037EB}" type="datetimeFigureOut">
              <a:rPr lang="en-US" smtClean="0"/>
              <a:t>12/2/2019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B413146-4A51-4CD2-8DA3-2AF0AC02C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791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5CA1B-8B0E-4C73-B46D-01045C23B7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0200"/>
            <a:ext cx="9144000" cy="2387600"/>
          </a:xfrm>
        </p:spPr>
        <p:txBody>
          <a:bodyPr/>
          <a:lstStyle/>
          <a:p>
            <a:r>
              <a:rPr lang="en-US" dirty="0"/>
              <a:t>The Negative Effects of Climate Change</a:t>
            </a:r>
          </a:p>
        </p:txBody>
      </p:sp>
    </p:spTree>
    <p:extLst>
      <p:ext uri="{BB962C8B-B14F-4D97-AF65-F5344CB8AC3E}">
        <p14:creationId xmlns:p14="http://schemas.microsoft.com/office/powerpoint/2010/main" val="226209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C4B7D-E7D5-46D8-9920-2D17C63B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5A4CBB-CC52-4AE2-9F05-2610A2030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Results were found through research, interviews, and surveys.</a:t>
            </a:r>
          </a:p>
          <a:p>
            <a:r>
              <a:rPr lang="en-US" dirty="0"/>
              <a:t>The negative effects of climate change are</a:t>
            </a:r>
          </a:p>
          <a:p>
            <a:pPr lvl="1"/>
            <a:r>
              <a:rPr lang="en-US" dirty="0"/>
              <a:t>Rising sea levels</a:t>
            </a:r>
          </a:p>
          <a:p>
            <a:pPr lvl="1"/>
            <a:r>
              <a:rPr lang="en-US" dirty="0"/>
              <a:t>Rising temperatures</a:t>
            </a:r>
          </a:p>
          <a:p>
            <a:pPr lvl="1"/>
            <a:r>
              <a:rPr lang="en-US" dirty="0"/>
              <a:t>Increase in illness</a:t>
            </a:r>
          </a:p>
          <a:p>
            <a:r>
              <a:rPr lang="en-US" dirty="0"/>
              <a:t>Hurricanes/Typhoons will become stronger</a:t>
            </a:r>
          </a:p>
          <a:p>
            <a:r>
              <a:rPr lang="en-US" dirty="0"/>
              <a:t>Rising sea levels will affect the earth by destroying homes near the shores.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978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25A23-8799-4FA2-8AB3-6794C42F7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&amp;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192AE-1CDB-4E50-9FFB-93C97BEC7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/>
              <a:t>Strengths</a:t>
            </a:r>
          </a:p>
          <a:p>
            <a:r>
              <a:rPr lang="en-US" dirty="0"/>
              <a:t>So many information</a:t>
            </a:r>
          </a:p>
          <a:p>
            <a:r>
              <a:rPr lang="en-US" dirty="0"/>
              <a:t>Research data will be a lot</a:t>
            </a:r>
          </a:p>
          <a:p>
            <a:r>
              <a:rPr lang="en-US" b="1" u="sng" dirty="0"/>
              <a:t>Weaknesses</a:t>
            </a:r>
          </a:p>
          <a:p>
            <a:r>
              <a:rPr lang="en-US" dirty="0"/>
              <a:t>Unorganized research data</a:t>
            </a:r>
          </a:p>
          <a:p>
            <a:r>
              <a:rPr lang="en-US" dirty="0"/>
              <a:t>Too much data online, which means a lot of untrusted sites</a:t>
            </a:r>
          </a:p>
        </p:txBody>
      </p:sp>
    </p:spTree>
    <p:extLst>
      <p:ext uri="{BB962C8B-B14F-4D97-AF65-F5344CB8AC3E}">
        <p14:creationId xmlns:p14="http://schemas.microsoft.com/office/powerpoint/2010/main" val="1392303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39D201-4FC2-46C7-8C2A-1C6C3229C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372533"/>
            <a:ext cx="10018713" cy="541866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What could’ve been done instead?</a:t>
            </a:r>
          </a:p>
          <a:p>
            <a:r>
              <a:rPr lang="en-US" dirty="0"/>
              <a:t>Interview people at an earlier date</a:t>
            </a:r>
          </a:p>
          <a:p>
            <a:r>
              <a:rPr lang="en-US" dirty="0"/>
              <a:t>Create stronger survey questions</a:t>
            </a:r>
          </a:p>
          <a:p>
            <a:r>
              <a:rPr lang="en-US" dirty="0"/>
              <a:t>Distribute surveys to more students</a:t>
            </a:r>
          </a:p>
          <a:p>
            <a:r>
              <a:rPr lang="en-US" dirty="0"/>
              <a:t>Proofread all essays  by peers and mentors</a:t>
            </a:r>
          </a:p>
        </p:txBody>
      </p:sp>
    </p:spTree>
    <p:extLst>
      <p:ext uri="{BB962C8B-B14F-4D97-AF65-F5344CB8AC3E}">
        <p14:creationId xmlns:p14="http://schemas.microsoft.com/office/powerpoint/2010/main" val="35080365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D2972-547E-4A64-B85F-6B937BDB8D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I learn?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D8AA53-C633-40D0-AE86-4A2B252DC3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learned more about the dangers of climate change, and the damages it will cause the world if it is not dealt with now.</a:t>
            </a:r>
          </a:p>
          <a:p>
            <a:r>
              <a:rPr lang="en-US" dirty="0"/>
              <a:t>Climate change can be affected by pollution and deforestation</a:t>
            </a:r>
          </a:p>
        </p:txBody>
      </p:sp>
    </p:spTree>
    <p:extLst>
      <p:ext uri="{BB962C8B-B14F-4D97-AF65-F5344CB8AC3E}">
        <p14:creationId xmlns:p14="http://schemas.microsoft.com/office/powerpoint/2010/main" val="28421351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7AC195-CA73-412E-932F-70D380C1E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41940E-F7F7-4BC2-B4A0-57721E0A07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 organized my report in order from</a:t>
            </a:r>
          </a:p>
          <a:p>
            <a:pPr lvl="1"/>
            <a:r>
              <a:rPr lang="en-US" dirty="0"/>
              <a:t>Introduction</a:t>
            </a:r>
          </a:p>
          <a:p>
            <a:pPr lvl="1"/>
            <a:r>
              <a:rPr lang="en-US" dirty="0"/>
              <a:t>Research questions</a:t>
            </a:r>
          </a:p>
          <a:p>
            <a:pPr lvl="1"/>
            <a:r>
              <a:rPr lang="en-US" dirty="0"/>
              <a:t>Methodology</a:t>
            </a:r>
          </a:p>
          <a:p>
            <a:pPr lvl="1"/>
            <a:r>
              <a:rPr lang="en-US" dirty="0"/>
              <a:t>Analysis</a:t>
            </a:r>
          </a:p>
          <a:p>
            <a:pPr lvl="1"/>
            <a:r>
              <a:rPr lang="en-US" dirty="0"/>
              <a:t>Conclusion</a:t>
            </a:r>
          </a:p>
          <a:p>
            <a:r>
              <a:rPr lang="en-US" dirty="0"/>
              <a:t>I think I did well on the Introduction and Methodology part. If I would do something differently, it would be my analysis. I want to find new ways to gather information and make it all connect together.</a:t>
            </a:r>
          </a:p>
        </p:txBody>
      </p:sp>
    </p:spTree>
    <p:extLst>
      <p:ext uri="{BB962C8B-B14F-4D97-AF65-F5344CB8AC3E}">
        <p14:creationId xmlns:p14="http://schemas.microsoft.com/office/powerpoint/2010/main" val="21530608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CFCE9D-FFFE-4171-AEAA-8DAA0C51B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1352C-AC11-4D99-9CE1-E1E5AC622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the future, I would like to learn more about climate change effects on the human health. I think learning about the human health is important because so we can learn how to prevent sickness. In the future, I would like to work on my writing skills. I believe that I improved on my writing skills, but I want to get better at it. The most interesting thing about climate change is that in order to slow it down, we all need to work together to stop it.</a:t>
            </a:r>
          </a:p>
        </p:txBody>
      </p:sp>
    </p:spTree>
    <p:extLst>
      <p:ext uri="{BB962C8B-B14F-4D97-AF65-F5344CB8AC3E}">
        <p14:creationId xmlns:p14="http://schemas.microsoft.com/office/powerpoint/2010/main" val="98377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267E9-2DC4-4F08-A52A-8AFED2F0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32623-610C-44D2-94BD-D9B0E1D70F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Primary Question</a:t>
            </a:r>
          </a:p>
          <a:p>
            <a:r>
              <a:rPr lang="en-US" dirty="0"/>
              <a:t>What are the negative effects of Climate Change?</a:t>
            </a:r>
          </a:p>
          <a:p>
            <a:r>
              <a:rPr lang="en-US" b="1" dirty="0"/>
              <a:t>Secondary Question</a:t>
            </a:r>
          </a:p>
          <a:p>
            <a:r>
              <a:rPr lang="en-US" dirty="0"/>
              <a:t>How will rising sea levels affect the earth?</a:t>
            </a:r>
          </a:p>
          <a:p>
            <a:r>
              <a:rPr lang="en-US" dirty="0"/>
              <a:t>Will hurricanes/typhoons be stronger?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The information used to answer these research questions were from surveys, interviews, and research.</a:t>
            </a:r>
          </a:p>
        </p:txBody>
      </p:sp>
    </p:spTree>
    <p:extLst>
      <p:ext uri="{BB962C8B-B14F-4D97-AF65-F5344CB8AC3E}">
        <p14:creationId xmlns:p14="http://schemas.microsoft.com/office/powerpoint/2010/main" val="1148335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9D3C4-1F59-4CB5-9B73-AD9CB2365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Research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9B54A-034E-4054-A6FD-595F35CC10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  <a:p>
            <a:pPr lvl="1"/>
            <a:r>
              <a:rPr lang="en-US" dirty="0"/>
              <a:t>10 Questions</a:t>
            </a:r>
          </a:p>
          <a:p>
            <a:pPr lvl="1"/>
            <a:r>
              <a:rPr lang="en-US" dirty="0"/>
              <a:t>35 NMC Students</a:t>
            </a:r>
          </a:p>
          <a:p>
            <a:r>
              <a:rPr lang="en-US" dirty="0"/>
              <a:t>Interviews</a:t>
            </a:r>
          </a:p>
          <a:p>
            <a:pPr lvl="1"/>
            <a:r>
              <a:rPr lang="en-US" dirty="0"/>
              <a:t>3 Questions</a:t>
            </a:r>
          </a:p>
          <a:p>
            <a:pPr lvl="1"/>
            <a:r>
              <a:rPr lang="en-US" dirty="0"/>
              <a:t>10 Experts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436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CCC29-0157-4828-9423-777C04755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DEA109-6FEE-45FC-BF9A-7B810A77EA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 Questions</a:t>
            </a:r>
          </a:p>
          <a:p>
            <a:r>
              <a:rPr lang="en-US" dirty="0"/>
              <a:t>35 NMC Students</a:t>
            </a:r>
          </a:p>
          <a:p>
            <a:r>
              <a:rPr lang="en-US" dirty="0"/>
              <a:t>Questions ranged from demographics to opinion-based questions.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* </a:t>
            </a:r>
          </a:p>
        </p:txBody>
      </p:sp>
    </p:spTree>
    <p:extLst>
      <p:ext uri="{BB962C8B-B14F-4D97-AF65-F5344CB8AC3E}">
        <p14:creationId xmlns:p14="http://schemas.microsoft.com/office/powerpoint/2010/main" val="4276023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1DF6A-DFB4-442B-A83C-77D276F58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3BBDF-4FD0-42F7-915A-C01AB425B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Gender</a:t>
            </a:r>
          </a:p>
          <a:p>
            <a:pPr marL="514350" indent="-514350">
              <a:buAutoNum type="arabicPeriod"/>
            </a:pPr>
            <a:r>
              <a:rPr lang="en-US" dirty="0"/>
              <a:t>Age</a:t>
            </a:r>
          </a:p>
          <a:p>
            <a:pPr marL="514350" indent="-514350">
              <a:buAutoNum type="arabicPeriod"/>
            </a:pPr>
            <a:r>
              <a:rPr lang="en-US" dirty="0"/>
              <a:t>Do you know what climate change is?</a:t>
            </a:r>
          </a:p>
          <a:p>
            <a:pPr marL="514350" indent="-514350">
              <a:buAutoNum type="arabicPeriod"/>
            </a:pPr>
            <a:r>
              <a:rPr lang="en-US" dirty="0"/>
              <a:t>What do you know about Climate Change?</a:t>
            </a:r>
          </a:p>
          <a:p>
            <a:pPr marL="514350" indent="-514350">
              <a:buAutoNum type="arabicPeriod"/>
            </a:pPr>
            <a:r>
              <a:rPr lang="en-US" dirty="0"/>
              <a:t>Do you think climate change is caused by human activities?</a:t>
            </a:r>
          </a:p>
          <a:p>
            <a:pPr marL="514350" indent="-514350">
              <a:buAutoNum type="arabicPeriod"/>
            </a:pPr>
            <a:r>
              <a:rPr lang="en-US" dirty="0"/>
              <a:t>Name different environmental issues that are caused by human activities.</a:t>
            </a:r>
          </a:p>
          <a:p>
            <a:pPr marL="514350" indent="-514350">
              <a:buAutoNum type="arabicPeriod"/>
            </a:pPr>
            <a:r>
              <a:rPr lang="en-US" dirty="0"/>
              <a:t>Do you think our government is looking for solutions to help the environment?</a:t>
            </a:r>
          </a:p>
          <a:p>
            <a:pPr marL="514350" indent="-514350">
              <a:buAutoNum type="arabicPeriod"/>
            </a:pPr>
            <a:r>
              <a:rPr lang="en-US" dirty="0"/>
              <a:t>Do you think the rising sea levels pose a problem to our islands?</a:t>
            </a:r>
          </a:p>
          <a:p>
            <a:pPr marL="514350" indent="-514350">
              <a:buAutoNum type="arabicPeriod"/>
            </a:pPr>
            <a:r>
              <a:rPr lang="en-US" dirty="0"/>
              <a:t>Name different ways we could help the environment.</a:t>
            </a:r>
          </a:p>
          <a:p>
            <a:pPr marL="514350" indent="-514350">
              <a:buAutoNum type="arabicPeriod"/>
            </a:pPr>
            <a:r>
              <a:rPr lang="en-US" dirty="0"/>
              <a:t>How important is the environment to you?</a:t>
            </a:r>
          </a:p>
        </p:txBody>
      </p:sp>
    </p:spTree>
    <p:extLst>
      <p:ext uri="{BB962C8B-B14F-4D97-AF65-F5344CB8AC3E}">
        <p14:creationId xmlns:p14="http://schemas.microsoft.com/office/powerpoint/2010/main" val="24291022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92CBF-FB07-4C5F-9330-1971C4BB5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0" y="0"/>
            <a:ext cx="10018713" cy="1752599"/>
          </a:xfrm>
        </p:spPr>
        <p:txBody>
          <a:bodyPr/>
          <a:lstStyle/>
          <a:p>
            <a:r>
              <a:rPr lang="en-US" dirty="0"/>
              <a:t>Survey Results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7096FD-0980-467B-BF06-68FFAA9478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5" y="1246831"/>
            <a:ext cx="5327222" cy="241076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528072A-5AAF-43C8-9905-EB9FE8BF64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246831"/>
            <a:ext cx="6073989" cy="234303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563D448-5F85-40EF-B66B-138CF690BCE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3845" y="3589867"/>
            <a:ext cx="5327222" cy="32128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624FBC9-A4EF-414D-AA62-6FFD0E3F188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1" y="3589867"/>
            <a:ext cx="6096000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9743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F544AAB-1B96-4A12-B102-A218D51A56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2598" y="569499"/>
            <a:ext cx="5499069" cy="321287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E85A969-FCAA-44F2-A0D8-CA95EBA2CC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7934" y="569499"/>
            <a:ext cx="5499069" cy="321287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6D15F23-5705-4887-B37D-F69B19A4C53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22132" y="3645130"/>
            <a:ext cx="5499069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63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F9D25-A1A2-4D74-85CC-463A5EA86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-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B390-E164-4F4C-BE51-B07EDC3BAA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Questions</a:t>
            </a:r>
          </a:p>
          <a:p>
            <a:r>
              <a:rPr lang="en-US" dirty="0"/>
              <a:t>10 Experts</a:t>
            </a:r>
          </a:p>
          <a:p>
            <a:r>
              <a:rPr lang="en-US" dirty="0"/>
              <a:t>Questions were answered with personal experiences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113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49693-4BAE-4376-AB43-5D42E2B32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Expert - Questionnaire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3A9FF-160C-4A5D-BAFB-26E65DFA0C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What does the word Climate Change mean to you?</a:t>
            </a:r>
          </a:p>
          <a:p>
            <a:pPr marL="514350" indent="-514350">
              <a:buAutoNum type="arabicPeriod"/>
            </a:pPr>
            <a:r>
              <a:rPr lang="en-US" dirty="0"/>
              <a:t>What impacts will climate change have in the future?</a:t>
            </a:r>
          </a:p>
          <a:p>
            <a:pPr marL="514350" indent="-514350">
              <a:buAutoNum type="arabicPeriod"/>
            </a:pPr>
            <a:r>
              <a:rPr lang="en-US" dirty="0"/>
              <a:t>Is there a way to fight climate change?</a:t>
            </a:r>
          </a:p>
        </p:txBody>
      </p:sp>
    </p:spTree>
    <p:extLst>
      <p:ext uri="{BB962C8B-B14F-4D97-AF65-F5344CB8AC3E}">
        <p14:creationId xmlns:p14="http://schemas.microsoft.com/office/powerpoint/2010/main" val="3361298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157</TotalTime>
  <Words>513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Corbel</vt:lpstr>
      <vt:lpstr>Parallax</vt:lpstr>
      <vt:lpstr>The Negative Effects of Climate Change</vt:lpstr>
      <vt:lpstr>Research Questions</vt:lpstr>
      <vt:lpstr>Research</vt:lpstr>
      <vt:lpstr>Survey</vt:lpstr>
      <vt:lpstr>Survey Questions</vt:lpstr>
      <vt:lpstr>Survey Results</vt:lpstr>
      <vt:lpstr>PowerPoint Presentation</vt:lpstr>
      <vt:lpstr>Expert - Questionnaire</vt:lpstr>
      <vt:lpstr>Expert - Questionnaire</vt:lpstr>
      <vt:lpstr>Findings</vt:lpstr>
      <vt:lpstr>Strengths &amp; Weaknesses</vt:lpstr>
      <vt:lpstr>PowerPoint Presentation</vt:lpstr>
      <vt:lpstr>What did I learn?</vt:lpstr>
      <vt:lpstr>Organization</vt:lpstr>
      <vt:lpstr>Future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Negative Effects of Climate Change</dc:title>
  <dc:creator>Dexter Welley</dc:creator>
  <cp:lastModifiedBy>Dexter Welley</cp:lastModifiedBy>
  <cp:revision>5</cp:revision>
  <dcterms:created xsi:type="dcterms:W3CDTF">2019-12-01T20:22:05Z</dcterms:created>
  <dcterms:modified xsi:type="dcterms:W3CDTF">2019-12-01T22:59:08Z</dcterms:modified>
</cp:coreProperties>
</file>