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9" r:id="rId11"/>
    <p:sldId id="266" r:id="rId12"/>
    <p:sldId id="270" r:id="rId13"/>
    <p:sldId id="271" r:id="rId14"/>
    <p:sldId id="265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Raelani</a:t>
            </a:r>
            <a:r>
              <a:rPr lang="en-US" dirty="0" smtClean="0"/>
              <a:t> </a:t>
            </a:r>
            <a:r>
              <a:rPr lang="en-US" dirty="0" err="1" smtClean="0"/>
              <a:t>Iglecias</a:t>
            </a:r>
            <a:endParaRPr lang="en-US" dirty="0" smtClean="0"/>
          </a:p>
          <a:p>
            <a:r>
              <a:rPr lang="en-US" dirty="0" smtClean="0"/>
              <a:t>EN101 ON01 Spring 2017</a:t>
            </a:r>
          </a:p>
          <a:p>
            <a:r>
              <a:rPr lang="en-US" dirty="0" smtClean="0"/>
              <a:t>Dr. Kimberly Bunts-Anderson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4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03" t="14844" r="5313" b="12109"/>
          <a:stretch/>
        </p:blipFill>
        <p:spPr>
          <a:xfrm>
            <a:off x="2395116" y="622300"/>
            <a:ext cx="737098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708" t="8202" r="2917" b="12501"/>
          <a:stretch/>
        </p:blipFill>
        <p:spPr>
          <a:xfrm>
            <a:off x="3289300" y="622423"/>
            <a:ext cx="5714999" cy="56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500" t="11329" r="3020" b="9114"/>
          <a:stretch/>
        </p:blipFill>
        <p:spPr>
          <a:xfrm>
            <a:off x="3403600" y="628497"/>
            <a:ext cx="5689600" cy="56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500" t="11979" r="4896" b="15234"/>
          <a:stretch/>
        </p:blipFill>
        <p:spPr>
          <a:xfrm>
            <a:off x="3454400" y="622300"/>
            <a:ext cx="6015847" cy="5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6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04" t="16276" r="3125" b="15885"/>
          <a:stretch/>
        </p:blipFill>
        <p:spPr>
          <a:xfrm>
            <a:off x="2870200" y="647370"/>
            <a:ext cx="6629400" cy="55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125" t="8333" r="3020" b="18621"/>
          <a:stretch/>
        </p:blipFill>
        <p:spPr>
          <a:xfrm>
            <a:off x="3276600" y="660400"/>
            <a:ext cx="6159500" cy="557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813" t="22266" r="1459" b="21354"/>
          <a:stretch/>
        </p:blipFill>
        <p:spPr>
          <a:xfrm>
            <a:off x="2451100" y="596900"/>
            <a:ext cx="8013700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8012"/>
            <a:ext cx="2006600" cy="2314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22586"/>
            <a:ext cx="2143125" cy="3313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608012"/>
            <a:ext cx="2143125" cy="2300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25" y="608012"/>
            <a:ext cx="3057525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50" y="622300"/>
            <a:ext cx="3705225" cy="2300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2908299"/>
            <a:ext cx="2355351" cy="332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76" y="2936875"/>
            <a:ext cx="3439024" cy="3298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99" y="2936875"/>
            <a:ext cx="3049031" cy="32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Question: How does bullying affect the CNMI?</a:t>
            </a:r>
          </a:p>
          <a:p>
            <a:r>
              <a:rPr lang="en-US" dirty="0" smtClean="0"/>
              <a:t>Secondary Questions: </a:t>
            </a:r>
          </a:p>
          <a:p>
            <a:pPr>
              <a:buFontTx/>
              <a:buChar char="-"/>
            </a:pPr>
            <a:r>
              <a:rPr lang="en-US" dirty="0" smtClean="0"/>
              <a:t>Why do not students speak up when they are bullied?</a:t>
            </a:r>
          </a:p>
          <a:p>
            <a:pPr>
              <a:buFontTx/>
              <a:buChar char="-"/>
            </a:pPr>
            <a:r>
              <a:rPr lang="en-US" dirty="0" smtClean="0"/>
              <a:t>What can be done to prevent bullying?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Question = FEBRUARY 2017</a:t>
            </a:r>
          </a:p>
          <a:p>
            <a:r>
              <a:rPr lang="en-US" dirty="0" smtClean="0"/>
              <a:t>Research Proposal = FEBRUARY 2017</a:t>
            </a:r>
          </a:p>
          <a:p>
            <a:r>
              <a:rPr lang="en-US" dirty="0" smtClean="0"/>
              <a:t>Pilot Survey Proposal = FEBRUARY/MARCH 2017</a:t>
            </a:r>
          </a:p>
          <a:p>
            <a:r>
              <a:rPr lang="en-US" dirty="0" smtClean="0"/>
              <a:t>Conducting interviews = MARCH/APRIL 2017</a:t>
            </a:r>
          </a:p>
          <a:p>
            <a:r>
              <a:rPr lang="en-US" dirty="0" smtClean="0"/>
              <a:t>Process essay = MARCH 2017</a:t>
            </a:r>
          </a:p>
          <a:p>
            <a:r>
              <a:rPr lang="en-US" dirty="0" smtClean="0"/>
              <a:t>Final essay = APRIL/MAY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SURVEY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What is your gender?</a:t>
            </a:r>
          </a:p>
          <a:p>
            <a:r>
              <a:rPr lang="en-US" dirty="0" smtClean="0"/>
              <a:t>What is your age?</a:t>
            </a:r>
          </a:p>
          <a:p>
            <a:r>
              <a:rPr lang="en-US" dirty="0" smtClean="0"/>
              <a:t>What is your nationality?</a:t>
            </a:r>
          </a:p>
          <a:p>
            <a:r>
              <a:rPr lang="en-US" dirty="0" smtClean="0"/>
              <a:t>Have you ever been bullied?</a:t>
            </a:r>
          </a:p>
          <a:p>
            <a:r>
              <a:rPr lang="en-US" dirty="0" smtClean="0"/>
              <a:t>If yes, what type of category?</a:t>
            </a:r>
          </a:p>
          <a:p>
            <a:r>
              <a:rPr lang="en-US" dirty="0" smtClean="0"/>
              <a:t>How often have you tried to help another person who was being bullied?</a:t>
            </a:r>
          </a:p>
          <a:p>
            <a:r>
              <a:rPr lang="en-US" dirty="0" smtClean="0"/>
              <a:t>How do you think teachers, students, etc. can prevent bullying?</a:t>
            </a:r>
          </a:p>
          <a:p>
            <a:r>
              <a:rPr lang="en-US" dirty="0" smtClean="0"/>
              <a:t>What do you think is the result of bullying?</a:t>
            </a:r>
          </a:p>
          <a:p>
            <a:r>
              <a:rPr lang="en-US" dirty="0" smtClean="0"/>
              <a:t>What do you think is the main reason of bullying in the CNMI?</a:t>
            </a:r>
          </a:p>
          <a:p>
            <a:r>
              <a:rPr lang="en-US" dirty="0" smtClean="0"/>
              <a:t>On a scale of 1-10, how would you rate bullying in the CNMI?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792" t="17621" r="37271" b="5828"/>
          <a:stretch/>
        </p:blipFill>
        <p:spPr>
          <a:xfrm>
            <a:off x="3809999" y="635000"/>
            <a:ext cx="3822701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2" r="1605"/>
          <a:stretch/>
        </p:blipFill>
        <p:spPr>
          <a:xfrm>
            <a:off x="623887" y="609600"/>
            <a:ext cx="5180013" cy="565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9259" r="-42" b="19074"/>
          <a:stretch/>
        </p:blipFill>
        <p:spPr>
          <a:xfrm>
            <a:off x="5803900" y="609600"/>
            <a:ext cx="57785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604" t="32422" r="6145" b="5208"/>
          <a:stretch/>
        </p:blipFill>
        <p:spPr>
          <a:xfrm>
            <a:off x="1828800" y="633126"/>
            <a:ext cx="8572500" cy="5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12" t="16016" r="5000" b="5339"/>
          <a:stretch/>
        </p:blipFill>
        <p:spPr>
          <a:xfrm>
            <a:off x="2755900" y="623670"/>
            <a:ext cx="6883400" cy="56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08" t="6770" r="5416" b="9115"/>
          <a:stretch/>
        </p:blipFill>
        <p:spPr>
          <a:xfrm>
            <a:off x="2755900" y="662705"/>
            <a:ext cx="6350000" cy="55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179</Words>
  <Application>Microsoft Office PowerPoint</Application>
  <PresentationFormat>Widescreen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BULLYING</vt:lpstr>
      <vt:lpstr>Research Questions:</vt:lpstr>
      <vt:lpstr>SCHEDULE:</vt:lpstr>
      <vt:lpstr>PILOT SURVEY QUESTIONS: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RSA</dc:creator>
  <cp:lastModifiedBy>RSA</cp:lastModifiedBy>
  <cp:revision>8</cp:revision>
  <dcterms:created xsi:type="dcterms:W3CDTF">2017-05-08T05:12:20Z</dcterms:created>
  <dcterms:modified xsi:type="dcterms:W3CDTF">2017-05-08T06:24:52Z</dcterms:modified>
</cp:coreProperties>
</file>