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90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812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225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4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036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408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84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2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6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62E7-054F-4241-9B7E-F0BD6E1ED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30 Day Challenge</a:t>
            </a:r>
            <a:br>
              <a:rPr lang="en-US" dirty="0"/>
            </a:br>
            <a:r>
              <a:rPr lang="en-US" sz="4000" dirty="0"/>
              <a:t>Reading to sleep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AC95E-BBDB-654A-BB68-771B92C79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Thomas </a:t>
            </a:r>
            <a:r>
              <a:rPr lang="en-US" dirty="0" err="1"/>
              <a:t>Benavente</a:t>
            </a:r>
            <a:r>
              <a:rPr lang="en-US" dirty="0"/>
              <a:t> </a:t>
            </a:r>
          </a:p>
          <a:p>
            <a:r>
              <a:rPr lang="en-US" dirty="0"/>
              <a:t>BE111 ON01 Fall 2020</a:t>
            </a:r>
          </a:p>
        </p:txBody>
      </p:sp>
    </p:spTree>
    <p:extLst>
      <p:ext uri="{BB962C8B-B14F-4D97-AF65-F5344CB8AC3E}">
        <p14:creationId xmlns:p14="http://schemas.microsoft.com/office/powerpoint/2010/main" val="41766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B1B6-3001-4342-B8E2-49ADFEA2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Day challenge goal: reading to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16CB-2212-A648-9751-58C1C456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What: Shutting down all electronic devices before desired reading time and reading for at least 30 minutes before sleeping</a:t>
            </a:r>
          </a:p>
          <a:p>
            <a:pPr lvl="1"/>
            <a:r>
              <a:rPr lang="en-US" dirty="0"/>
              <a:t>Phone and laptop will be charging during dinner time to prevent overcharging</a:t>
            </a:r>
          </a:p>
          <a:p>
            <a:pPr lvl="1"/>
            <a:r>
              <a:rPr lang="en-US" dirty="0"/>
              <a:t>Books used will alternate every night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75FD9-7E1C-6F4D-9C61-468DA93D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3" y="4014439"/>
            <a:ext cx="5130800" cy="267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E9947-7C08-C745-89CB-C731FA95D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76" y="4014439"/>
            <a:ext cx="4640580" cy="26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B1B6-3001-4342-B8E2-49ADFEA2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Day challenge goal: reading to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16CB-2212-A648-9751-58C1C456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When: Start Date- September 28,2020 	End Date: October 27,2020</a:t>
            </a:r>
          </a:p>
          <a:p>
            <a:r>
              <a:rPr lang="en-US" dirty="0"/>
              <a:t>Why</a:t>
            </a:r>
          </a:p>
          <a:p>
            <a:pPr lvl="1"/>
            <a:r>
              <a:rPr lang="en-US" dirty="0"/>
              <a:t>Create a better sleeping schedule</a:t>
            </a:r>
          </a:p>
          <a:p>
            <a:pPr lvl="1"/>
            <a:r>
              <a:rPr lang="en-US" dirty="0"/>
              <a:t>Improve vocabulary and context history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5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B1B6-3001-4342-B8E2-49ADFEA2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Day challenge goal: reading to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16CB-2212-A648-9751-58C1C456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9" y="2142067"/>
            <a:ext cx="10560748" cy="3649133"/>
          </a:xfrm>
        </p:spPr>
        <p:txBody>
          <a:bodyPr/>
          <a:lstStyle/>
          <a:p>
            <a:r>
              <a:rPr lang="en-US" dirty="0"/>
              <a:t>How</a:t>
            </a:r>
          </a:p>
          <a:p>
            <a:pPr lvl="1"/>
            <a:r>
              <a:rPr lang="en-US" dirty="0"/>
              <a:t>Measurements: Sleep Times Logging, Paragraph Length</a:t>
            </a:r>
          </a:p>
          <a:p>
            <a:pPr lvl="1"/>
            <a:r>
              <a:rPr lang="en-US" dirty="0"/>
              <a:t>Journaling: Book Section Daily Summary, In-Bed Logging </a:t>
            </a:r>
          </a:p>
          <a:p>
            <a:pPr lvl="1"/>
            <a:r>
              <a:rPr lang="en-US" dirty="0"/>
              <a:t>Goal Assessments: Journal Logins, Sleep Browser in iOS Health, Peer Review</a:t>
            </a:r>
          </a:p>
          <a:p>
            <a:pPr lvl="1"/>
            <a:r>
              <a:rPr lang="en-US" dirty="0"/>
              <a:t>Materials: Textbook and Novel, Composition Book and Pencil/Pen, Watch or Clock</a:t>
            </a:r>
          </a:p>
          <a:p>
            <a:r>
              <a:rPr lang="en-US" dirty="0"/>
              <a:t>Where: In bedroom </a:t>
            </a:r>
          </a:p>
          <a:p>
            <a:r>
              <a:rPr lang="en-US" dirty="0"/>
              <a:t>Who: Myself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DE118-4961-A94C-85F4-3590B1236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21" y="1587654"/>
            <a:ext cx="2844800" cy="2227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BF779-5656-944E-AAD4-EAE3108A0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22" y="3891776"/>
            <a:ext cx="2844800" cy="29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8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B1B6-3001-4342-B8E2-49ADFEA2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Day challenge goal: reading to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16CB-2212-A648-9751-58C1C456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8" y="3045316"/>
            <a:ext cx="10560748" cy="3649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Unforeseen Obstacles</a:t>
            </a:r>
          </a:p>
          <a:p>
            <a:pPr lvl="1"/>
            <a:r>
              <a:rPr lang="en-US" dirty="0"/>
              <a:t>Fatigue from recreational activities</a:t>
            </a:r>
          </a:p>
          <a:p>
            <a:pPr lvl="1"/>
            <a:r>
              <a:rPr lang="en-US" dirty="0"/>
              <a:t>Lack of Interest in book(s)</a:t>
            </a:r>
          </a:p>
          <a:p>
            <a:pPr lvl="1"/>
            <a:r>
              <a:rPr lang="en-US" dirty="0"/>
              <a:t>Family Hangouts</a:t>
            </a:r>
          </a:p>
          <a:p>
            <a:pPr lvl="1"/>
            <a:r>
              <a:rPr lang="en-US" dirty="0"/>
              <a:t>Inability to sleep</a:t>
            </a:r>
          </a:p>
          <a:p>
            <a:r>
              <a:rPr lang="en-US" dirty="0"/>
              <a:t>Intended Solutions</a:t>
            </a:r>
          </a:p>
          <a:p>
            <a:pPr lvl="1"/>
            <a:r>
              <a:rPr lang="en-US" dirty="0"/>
              <a:t>Relax and talk with friends before coming home</a:t>
            </a:r>
          </a:p>
          <a:p>
            <a:pPr lvl="1"/>
            <a:r>
              <a:rPr lang="en-US" dirty="0"/>
              <a:t>Choose different books in similar genres</a:t>
            </a:r>
          </a:p>
          <a:p>
            <a:pPr lvl="1"/>
            <a:r>
              <a:rPr lang="en-US" dirty="0"/>
              <a:t>Catch up with cousins or grandparents</a:t>
            </a:r>
          </a:p>
          <a:p>
            <a:pPr lvl="1"/>
            <a:r>
              <a:rPr lang="en-US" dirty="0"/>
              <a:t>Read more of the book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9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B1B6-3001-4342-B8E2-49ADFEA2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Day challenge goal: reading to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16CB-2212-A648-9751-58C1C456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8" y="3045316"/>
            <a:ext cx="10560748" cy="3649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See you in 30 days!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40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{722821AE-DA73-9B42-9C77-96658CEB83B4}tf10001058</Template>
  <TotalTime>100</TotalTime>
  <Words>224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Celestial</vt:lpstr>
      <vt:lpstr>30 Day Challenge Reading to sleep</vt:lpstr>
      <vt:lpstr>30 Day challenge goal: reading to sleep</vt:lpstr>
      <vt:lpstr>30 Day challenge goal: reading to sleep</vt:lpstr>
      <vt:lpstr>30 Day challenge goal: reading to sleep</vt:lpstr>
      <vt:lpstr>30 Day challenge goal: reading to sleep</vt:lpstr>
      <vt:lpstr>30 Day challenge goal: reading to sleep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Day Challenge Reading to sleep</dc:title>
  <dc:creator>Microsoft Office User</dc:creator>
  <cp:lastModifiedBy>Microsoft Office User</cp:lastModifiedBy>
  <cp:revision>5</cp:revision>
  <dcterms:created xsi:type="dcterms:W3CDTF">2020-09-20T05:13:41Z</dcterms:created>
  <dcterms:modified xsi:type="dcterms:W3CDTF">2020-09-20T06:53:53Z</dcterms:modified>
</cp:coreProperties>
</file>