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urseonlineph.blogspot.com/2010/12/free-nclex-rewiew-onlin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D6DA-054B-4386-ACD7-A984630C7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091262"/>
            <a:ext cx="9068586" cy="2590800"/>
          </a:xfrm>
        </p:spPr>
        <p:txBody>
          <a:bodyPr/>
          <a:lstStyle/>
          <a:p>
            <a:r>
              <a:rPr lang="en-US" sz="4800" dirty="0"/>
              <a:t>Why would NMC pre-nursing students change their minds about their major</a:t>
            </a:r>
            <a:r>
              <a:rPr lang="en-US" sz="6000" dirty="0"/>
              <a:t>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35899-7D3F-4B6E-9472-33BC21F63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Mae Indalecio</a:t>
            </a:r>
          </a:p>
          <a:p>
            <a:r>
              <a:rPr lang="en-US" dirty="0"/>
              <a:t>EN202-01</a:t>
            </a:r>
          </a:p>
        </p:txBody>
      </p:sp>
    </p:spTree>
    <p:extLst>
      <p:ext uri="{BB962C8B-B14F-4D97-AF65-F5344CB8AC3E}">
        <p14:creationId xmlns:p14="http://schemas.microsoft.com/office/powerpoint/2010/main" val="7752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DAD14-8EE6-47A5-B50C-3C841A97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849" y="708646"/>
            <a:ext cx="4226939" cy="1371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2E807-AEAD-4194-ABCA-0AD93DF5A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679" y="2766120"/>
            <a:ext cx="6342667" cy="3032208"/>
          </a:xfrm>
        </p:spPr>
        <p:txBody>
          <a:bodyPr/>
          <a:lstStyle/>
          <a:p>
            <a:r>
              <a:rPr lang="en-US" dirty="0"/>
              <a:t>NMC offers Associates in Science in Nursing (ADN)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Take four years to acquire this degree at NMC </a:t>
            </a:r>
          </a:p>
          <a:p>
            <a:pPr lvl="1"/>
            <a:r>
              <a:rPr lang="en-US" dirty="0"/>
              <a:t>2 years of prerequisites – </a:t>
            </a:r>
            <a:r>
              <a:rPr lang="en-US" dirty="0" err="1"/>
              <a:t>prenursing</a:t>
            </a:r>
            <a:r>
              <a:rPr lang="en-US" dirty="0"/>
              <a:t> student</a:t>
            </a:r>
          </a:p>
          <a:p>
            <a:pPr lvl="1"/>
            <a:r>
              <a:rPr lang="en-US" dirty="0"/>
              <a:t>2 years of the nursing program – nursing student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Prepare students to take the exam called NCLEX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34F78-EFD2-46BA-B3CC-751255DC1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32620" y="494481"/>
            <a:ext cx="2176609" cy="22926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B14CEE-16D5-4E30-9D5B-41B97610063C}"/>
              </a:ext>
            </a:extLst>
          </p:cNvPr>
          <p:cNvSpPr txBox="1"/>
          <p:nvPr/>
        </p:nvSpPr>
        <p:spPr>
          <a:xfrm>
            <a:off x="8100593" y="2923757"/>
            <a:ext cx="217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nurseonlineph.blogspot.com/2010/12/free-nclex-rewiew-online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nd/3.0/"/>
              </a:rPr>
              <a:t>CC BY-NC-ND</a:t>
            </a:r>
            <a:endParaRPr lang="en-US" sz="900" dirty="0"/>
          </a:p>
        </p:txBody>
      </p:sp>
      <p:pic>
        <p:nvPicPr>
          <p:cNvPr id="3074" name="Picture 2" descr="Image result for northern marianas college logo">
            <a:extLst>
              <a:ext uri="{FF2B5EF4-FFF2-40B4-BE49-F238E27FC236}">
                <a16:creationId xmlns:a16="http://schemas.microsoft.com/office/drawing/2014/main" id="{C4D7ED5D-3430-4FC4-A683-78CDB679C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05" y="224753"/>
            <a:ext cx="1690818" cy="20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northern marianas college nursing">
            <a:extLst>
              <a:ext uri="{FF2B5EF4-FFF2-40B4-BE49-F238E27FC236}">
                <a16:creationId xmlns:a16="http://schemas.microsoft.com/office/drawing/2014/main" id="{901746BD-C2FB-4EDB-B648-4A517F115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75" y="3799003"/>
            <a:ext cx="4098846" cy="26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07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FB42-924A-4D16-A63D-D93EF9D0A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5F04C5-5AB9-4CED-8510-3B53D706F3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546644"/>
              </p:ext>
            </p:extLst>
          </p:nvPr>
        </p:nvGraphicFramePr>
        <p:xfrm>
          <a:off x="930442" y="1892969"/>
          <a:ext cx="10194758" cy="4228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308">
                  <a:extLst>
                    <a:ext uri="{9D8B030D-6E8A-4147-A177-3AD203B41FA5}">
                      <a16:colId xmlns:a16="http://schemas.microsoft.com/office/drawing/2014/main" val="1862959065"/>
                    </a:ext>
                  </a:extLst>
                </a:gridCol>
                <a:gridCol w="7680450">
                  <a:extLst>
                    <a:ext uri="{9D8B030D-6E8A-4147-A177-3AD203B41FA5}">
                      <a16:colId xmlns:a16="http://schemas.microsoft.com/office/drawing/2014/main" val="2574651325"/>
                    </a:ext>
                  </a:extLst>
                </a:gridCol>
              </a:tblGrid>
              <a:tr h="143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Schedule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Task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1563984472"/>
                  </a:ext>
                </a:extLst>
              </a:tr>
              <a:tr h="1525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Create Outline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Collect all literature information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Create survey questions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Work on Draft 1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Schedule interview with CHCC HR, Saipan Health Clinic, Marianas Medical Clinic &amp; NMC Nursing Advisor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2885274601"/>
                  </a:ext>
                </a:extLst>
              </a:tr>
              <a:tr h="1118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Distribute the survey to at least 20 pre-nursing students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Create interview questions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Schedule interview with CHCC HR, Saipan Health Clinic, Marianas Medical Clinic &amp; NMC Nursing Advisors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3812878856"/>
                  </a:ext>
                </a:extLst>
              </a:tr>
              <a:tr h="410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Interview week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Work on Draft 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3236980598"/>
                  </a:ext>
                </a:extLst>
              </a:tr>
              <a:tr h="699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Finalize all the information from the literatures, survey, and interviews (make sure all its all included in Draft 2)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Proofread the Draft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375061706"/>
                  </a:ext>
                </a:extLst>
              </a:tr>
              <a:tr h="191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 Have at least two people proofread the Essay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203201768"/>
                  </a:ext>
                </a:extLst>
              </a:tr>
              <a:tr h="13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Finalize all the changes for the final draft.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156249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0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091C-050E-4A13-ABFB-DD8CD023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386" y="357379"/>
            <a:ext cx="10058400" cy="1371600"/>
          </a:xfrm>
        </p:spPr>
        <p:txBody>
          <a:bodyPr/>
          <a:lstStyle/>
          <a:p>
            <a:r>
              <a:rPr lang="en-US" dirty="0"/>
              <a:t>Adjusted version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495246-DB8D-4D45-98F7-8BFA26254B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823369"/>
              </p:ext>
            </p:extLst>
          </p:nvPr>
        </p:nvGraphicFramePr>
        <p:xfrm>
          <a:off x="705636" y="1570560"/>
          <a:ext cx="10344150" cy="493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152">
                  <a:extLst>
                    <a:ext uri="{9D8B030D-6E8A-4147-A177-3AD203B41FA5}">
                      <a16:colId xmlns:a16="http://schemas.microsoft.com/office/drawing/2014/main" val="3032701303"/>
                    </a:ext>
                  </a:extLst>
                </a:gridCol>
                <a:gridCol w="7792998">
                  <a:extLst>
                    <a:ext uri="{9D8B030D-6E8A-4147-A177-3AD203B41FA5}">
                      <a16:colId xmlns:a16="http://schemas.microsoft.com/office/drawing/2014/main" val="3082780622"/>
                    </a:ext>
                  </a:extLst>
                </a:gridCol>
              </a:tblGrid>
              <a:tr h="145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Schedule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Task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2665392801"/>
                  </a:ext>
                </a:extLst>
              </a:tr>
              <a:tr h="1440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Create Outline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Collect all literature information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Create survey questions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Work on Draft 1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>
                          <a:effectLst/>
                        </a:rPr>
                        <a:t>Schedule interview with CHCC HR, Saipan Health Clinic, Marianas Medical Clinic &amp; NMC Nursing Advisor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2440736103"/>
                  </a:ext>
                </a:extLst>
              </a:tr>
              <a:tr h="1091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Distribute the survey to at least 20 pre-nursing students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Create interview questions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Schedule interview with CHCC HR, NMC Nursing Advisors, &amp; Nursing Graduates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  <a:latin typeface="+mj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Draft letters to experts.</a:t>
                      </a: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2092725536"/>
                  </a:ext>
                </a:extLst>
              </a:tr>
              <a:tr h="967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WEEK 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Interview week </a:t>
                      </a:r>
                      <a:r>
                        <a:rPr lang="en-US" sz="800" b="1" dirty="0">
                          <a:effectLst/>
                        </a:rPr>
                        <a:t>(canceled)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Send letters to experts </a:t>
                      </a:r>
                      <a:r>
                        <a:rPr lang="en-US" sz="800" b="1" dirty="0">
                          <a:effectLst/>
                        </a:rPr>
                        <a:t>(canceled)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Work on Draft 2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  <a:latin typeface="+mj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Informal interview with nursing graduates</a:t>
                      </a: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870922206"/>
                  </a:ext>
                </a:extLst>
              </a:tr>
              <a:tr h="691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WEEK 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(February)</a:t>
                      </a: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Finalize all the information from the literatures, survey, and interviews (make sure all its all included in Draft 2)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800" dirty="0">
                          <a:effectLst/>
                        </a:rPr>
                        <a:t>Proofread the Draft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1418672565"/>
                  </a:ext>
                </a:extLst>
              </a:tr>
              <a:tr h="1938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WEEK 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Put together process essay</a:t>
                      </a: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1445801835"/>
                  </a:ext>
                </a:extLst>
              </a:tr>
              <a:tr h="140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WEEK 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(March)</a:t>
                      </a:r>
                    </a:p>
                  </a:txBody>
                  <a:tcPr marL="51414" marR="514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Finalize all the changes for the final draft.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1414" marR="51414" marT="0" marB="0"/>
                </a:tc>
                <a:extLst>
                  <a:ext uri="{0D108BD9-81ED-4DB2-BD59-A6C34878D82A}">
                    <a16:rowId xmlns:a16="http://schemas.microsoft.com/office/drawing/2014/main" val="296070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27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78EC-9F9D-44A3-BC6D-CF9FAB35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C39F-6D6D-47EC-9DED-84532B324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2103120"/>
            <a:ext cx="10625579" cy="39319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lack of pre-nursing student = the lack of nursing student = the lack of registered nurses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NURSES ARE IMPORTANT!</a:t>
            </a:r>
          </a:p>
          <a:p>
            <a:endParaRPr lang="en-US" dirty="0"/>
          </a:p>
          <a:p>
            <a:r>
              <a:rPr lang="en-US" dirty="0"/>
              <a:t>Finding the reason to  the decreasing number of nursing student we can make a plan to reverse it.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(Win-win situation </a:t>
            </a:r>
            <a:r>
              <a:rPr lang="en-US"/>
              <a:t>for both NMC and CHCC)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Increase in nursing students at NMC = increase in nurses at CHCC = healthy community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8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27</TotalTime>
  <Words>406</Words>
  <Application>Microsoft Office PowerPoint</Application>
  <PresentationFormat>Widescreen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Savon</vt:lpstr>
      <vt:lpstr>Why would NMC pre-nursing students change their minds about their major? </vt:lpstr>
      <vt:lpstr>Background</vt:lpstr>
      <vt:lpstr>Original schedule</vt:lpstr>
      <vt:lpstr>Adjusted version</vt:lpstr>
      <vt:lpstr>Why is it important?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would pre-nursing students change their minds?</dc:title>
  <dc:creator>Mae Indalecio</dc:creator>
  <cp:lastModifiedBy>Mae Indalecio</cp:lastModifiedBy>
  <cp:revision>3</cp:revision>
  <dcterms:created xsi:type="dcterms:W3CDTF">2019-03-17T21:55:12Z</dcterms:created>
  <dcterms:modified xsi:type="dcterms:W3CDTF">2019-03-17T22:22:13Z</dcterms:modified>
</cp:coreProperties>
</file>