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1"/>
  </p:sldMasterIdLst>
  <p:sldIdLst>
    <p:sldId id="256" r:id="rId2"/>
    <p:sldId id="261"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p:restoredTop sz="94617"/>
  </p:normalViewPr>
  <p:slideViewPr>
    <p:cSldViewPr snapToGrid="0" snapToObjects="1">
      <p:cViewPr varScale="1">
        <p:scale>
          <a:sx n="143" d="100"/>
          <a:sy n="143" d="100"/>
        </p:scale>
        <p:origin x="208"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8B127E-7628-D143-A385-0BC7A57AD0AA}" type="datetimeFigureOut">
              <a:rPr lang="en-US" smtClean="0"/>
              <a:t>2/3/19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707408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8B127E-7628-D143-A385-0BC7A57AD0AA}" type="datetimeFigureOut">
              <a:rPr lang="en-US" smtClean="0"/>
              <a:t>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923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8B127E-7628-D143-A385-0BC7A57AD0AA}" type="datetimeFigureOut">
              <a:rPr lang="en-US" smtClean="0"/>
              <a:t>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175425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8B127E-7628-D143-A385-0BC7A57AD0AA}" type="datetimeFigureOut">
              <a:rPr lang="en-US" smtClean="0"/>
              <a:t>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681603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8B127E-7628-D143-A385-0BC7A57AD0AA}" type="datetimeFigureOut">
              <a:rPr lang="en-US" smtClean="0"/>
              <a:t>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040402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8B127E-7628-D143-A385-0BC7A57AD0AA}" type="datetimeFigureOut">
              <a:rPr lang="en-US" smtClean="0"/>
              <a:t>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237955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8B127E-7628-D143-A385-0BC7A57AD0AA}" type="datetimeFigureOut">
              <a:rPr lang="en-US" smtClean="0"/>
              <a:t>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493238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8B127E-7628-D143-A385-0BC7A57AD0AA}" type="datetimeFigureOut">
              <a:rPr lang="en-US" smtClean="0"/>
              <a:t>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373957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8B127E-7628-D143-A385-0BC7A57AD0AA}" type="datetimeFigureOut">
              <a:rPr lang="en-US" smtClean="0"/>
              <a:t>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20954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8B127E-7628-D143-A385-0BC7A57AD0AA}" type="datetimeFigureOut">
              <a:rPr lang="en-US" smtClean="0"/>
              <a:t>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94851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8B127E-7628-D143-A385-0BC7A57AD0AA}" type="datetimeFigureOut">
              <a:rPr lang="en-US" smtClean="0"/>
              <a:t>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962409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8B127E-7628-D143-A385-0BC7A57AD0AA}" type="datetimeFigureOut">
              <a:rPr lang="en-US" smtClean="0"/>
              <a:t>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377654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8B127E-7628-D143-A385-0BC7A57AD0AA}" type="datetimeFigureOut">
              <a:rPr lang="en-US" smtClean="0"/>
              <a:t>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42055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8B127E-7628-D143-A385-0BC7A57AD0AA}" type="datetimeFigureOut">
              <a:rPr lang="en-US" smtClean="0"/>
              <a:t>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62091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B127E-7628-D143-A385-0BC7A57AD0AA}" type="datetimeFigureOut">
              <a:rPr lang="en-US" smtClean="0"/>
              <a:t>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96600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8B127E-7628-D143-A385-0BC7A57AD0AA}" type="datetimeFigureOut">
              <a:rPr lang="en-US" smtClean="0"/>
              <a:t>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512256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8B127E-7628-D143-A385-0BC7A57AD0AA}" type="datetimeFigureOut">
              <a:rPr lang="en-US" smtClean="0"/>
              <a:t>2/3/19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010A46-7C79-7F40-80E8-A378C24422F5}" type="slidenum">
              <a:rPr lang="en-US" smtClean="0"/>
              <a:t>‹#›</a:t>
            </a:fld>
            <a:endParaRPr lang="en-US"/>
          </a:p>
        </p:txBody>
      </p:sp>
    </p:spTree>
    <p:extLst>
      <p:ext uri="{BB962C8B-B14F-4D97-AF65-F5344CB8AC3E}">
        <p14:creationId xmlns:p14="http://schemas.microsoft.com/office/powerpoint/2010/main" val="10264030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D8B127E-7628-D143-A385-0BC7A57AD0AA}" type="datetimeFigureOut">
              <a:rPr lang="en-US" smtClean="0"/>
              <a:t>2/3/19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F010A46-7C79-7F40-80E8-A378C24422F5}" type="slidenum">
              <a:rPr lang="en-US" smtClean="0"/>
              <a:t>‹#›</a:t>
            </a:fld>
            <a:endParaRPr lang="en-US"/>
          </a:p>
        </p:txBody>
      </p:sp>
    </p:spTree>
    <p:extLst>
      <p:ext uri="{BB962C8B-B14F-4D97-AF65-F5344CB8AC3E}">
        <p14:creationId xmlns:p14="http://schemas.microsoft.com/office/powerpoint/2010/main" val="123573640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Presentation 2</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Casey </a:t>
            </a:r>
            <a:r>
              <a:rPr lang="en-US" dirty="0" err="1" smtClean="0"/>
              <a:t>Huliganga</a:t>
            </a:r>
            <a:endParaRPr lang="en-US" dirty="0" smtClean="0"/>
          </a:p>
          <a:p>
            <a:r>
              <a:rPr lang="en-US" dirty="0" smtClean="0"/>
              <a:t>Northern Marianas College</a:t>
            </a:r>
          </a:p>
          <a:p>
            <a:r>
              <a:rPr lang="en-US" dirty="0" smtClean="0"/>
              <a:t>Kimberly Bunts-Anderson</a:t>
            </a:r>
          </a:p>
          <a:p>
            <a:r>
              <a:rPr lang="en-US" dirty="0" smtClean="0"/>
              <a:t>En101-06</a:t>
            </a:r>
            <a:endParaRPr lang="en-US" dirty="0"/>
          </a:p>
        </p:txBody>
      </p:sp>
    </p:spTree>
    <p:extLst>
      <p:ext uri="{BB962C8B-B14F-4D97-AF65-F5344CB8AC3E}">
        <p14:creationId xmlns:p14="http://schemas.microsoft.com/office/powerpoint/2010/main" val="493127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172200"/>
          </a:xfrm>
        </p:spPr>
        <p:txBody>
          <a:bodyPr/>
          <a:lstStyle/>
          <a:p>
            <a:r>
              <a:rPr lang="en-US"/>
              <a:t>What applications(possibilities) exist to potentially enhance or increase tourism in Saipan through photography?</a:t>
            </a:r>
            <a:r>
              <a:rPr lang="en-US" b="1"/>
              <a:t> </a:t>
            </a:r>
            <a:r>
              <a:rPr lang="en-US"/>
              <a:t/>
            </a:r>
            <a:br>
              <a:rPr lang="en-US"/>
            </a:br>
            <a:endParaRPr lang="en-US"/>
          </a:p>
        </p:txBody>
      </p:sp>
    </p:spTree>
    <p:extLst>
      <p:ext uri="{BB962C8B-B14F-4D97-AF65-F5344CB8AC3E}">
        <p14:creationId xmlns:p14="http://schemas.microsoft.com/office/powerpoint/2010/main" val="465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r>
              <a:rPr lang="en-US" dirty="0" smtClean="0"/>
              <a:t>The student researcher’s original plan of collecting data was to have 40 NMC students take an electric survey (Google Forms) but only 13 took survey. The student researcher was to send out letters to exerts but was not able to do so because of Super Typhoon </a:t>
            </a:r>
            <a:r>
              <a:rPr lang="en-US" dirty="0" err="1" smtClean="0"/>
              <a:t>Yutu</a:t>
            </a:r>
            <a:r>
              <a:rPr lang="en-US" dirty="0" smtClean="0"/>
              <a:t>. Lastly, the student researcher was supposed to conduct observations on social media applications; but due to Super typhoon </a:t>
            </a:r>
            <a:r>
              <a:rPr lang="en-US" dirty="0" err="1" smtClean="0"/>
              <a:t>Yutu</a:t>
            </a:r>
            <a:r>
              <a:rPr lang="en-US" dirty="0" smtClean="0"/>
              <a:t>, the student research was not able to conduct observations. After the data has been collected, the student compared it with academic sources and analyzed it. </a:t>
            </a:r>
            <a:endParaRPr lang="en-US" dirty="0"/>
          </a:p>
        </p:txBody>
      </p:sp>
    </p:spTree>
    <p:extLst>
      <p:ext uri="{BB962C8B-B14F-4D97-AF65-F5344CB8AC3E}">
        <p14:creationId xmlns:p14="http://schemas.microsoft.com/office/powerpoint/2010/main" val="2052739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708660"/>
          </a:xfrm>
        </p:spPr>
        <p:txBody>
          <a:bodyPr/>
          <a:lstStyle/>
          <a:p>
            <a:r>
              <a:rPr lang="en-US" dirty="0" smtClean="0"/>
              <a:t>Findings</a:t>
            </a:r>
            <a:endParaRPr lang="en-US" dirty="0"/>
          </a:p>
        </p:txBody>
      </p:sp>
      <p:sp>
        <p:nvSpPr>
          <p:cNvPr id="3" name="Content Placeholder 2"/>
          <p:cNvSpPr>
            <a:spLocks noGrp="1"/>
          </p:cNvSpPr>
          <p:nvPr>
            <p:ph idx="1"/>
          </p:nvPr>
        </p:nvSpPr>
        <p:spPr>
          <a:xfrm>
            <a:off x="1484310" y="1188720"/>
            <a:ext cx="10018713" cy="5943600"/>
          </a:xfrm>
        </p:spPr>
        <p:txBody>
          <a:bodyPr>
            <a:normAutofit fontScale="92500" lnSpcReduction="10000"/>
          </a:bodyPr>
          <a:lstStyle/>
          <a:p>
            <a:r>
              <a:rPr lang="en-US" b="1" dirty="0"/>
              <a:t>Majority of the students say tourism is important because it brings in the money for our Island. </a:t>
            </a:r>
            <a:r>
              <a:rPr lang="en-US" b="1" dirty="0" smtClean="0"/>
              <a:t> All of the 13 NMC students are aware that Saipan’s economy is based on Tourism. </a:t>
            </a:r>
          </a:p>
          <a:p>
            <a:r>
              <a:rPr lang="en-US" b="1" dirty="0" smtClean="0"/>
              <a:t>Most Important finding: Responses show that Instagram, Snapchat, and Facebook are the most used applications (social media). </a:t>
            </a:r>
          </a:p>
          <a:p>
            <a:r>
              <a:rPr lang="en-US" dirty="0" smtClean="0"/>
              <a:t>Responses show that photography here on Saipan helps enhances tourist’s stay here on island, like showing the beauty of the island and where to go. Also, it gives them something to remember.  </a:t>
            </a:r>
          </a:p>
          <a:p>
            <a:r>
              <a:rPr lang="en-US" b="1" dirty="0" smtClean="0"/>
              <a:t>Out of 13 responses, 61.5% prefer videos for advertisement, 30.8% prefer photos, and 7.7% say that photos are blurry. </a:t>
            </a:r>
          </a:p>
          <a:p>
            <a:r>
              <a:rPr lang="en-US" dirty="0" smtClean="0"/>
              <a:t>Responses showed that instead of documenting their experience  through photography, tourists can document by doing </a:t>
            </a:r>
            <a:r>
              <a:rPr lang="en-US" dirty="0" smtClean="0"/>
              <a:t>videos </a:t>
            </a:r>
            <a:r>
              <a:rPr lang="en-US" dirty="0" smtClean="0"/>
              <a:t>and doing </a:t>
            </a:r>
            <a:r>
              <a:rPr lang="en-US" dirty="0"/>
              <a:t>b</a:t>
            </a:r>
            <a:r>
              <a:rPr lang="en-US" dirty="0" smtClean="0"/>
              <a:t>logs</a:t>
            </a:r>
            <a:r>
              <a:rPr lang="en-US" dirty="0" smtClean="0"/>
              <a:t>. </a:t>
            </a:r>
          </a:p>
          <a:p>
            <a:r>
              <a:rPr lang="en-US" dirty="0" smtClean="0"/>
              <a:t>58.3 percent are comfortable with using a phone camera, 33.3% are very comfortable, and 8.3% are not comfortable. </a:t>
            </a:r>
          </a:p>
          <a:p>
            <a:r>
              <a:rPr lang="en-US" dirty="0" smtClean="0"/>
              <a:t>58.3% are comfortable using DSLR cameras and 41.7% are Not comfortable using DSLR Cameras</a:t>
            </a:r>
          </a:p>
          <a:p>
            <a:endParaRPr lang="en-US" dirty="0"/>
          </a:p>
          <a:p>
            <a:endParaRPr lang="en-US" dirty="0"/>
          </a:p>
        </p:txBody>
      </p:sp>
    </p:spTree>
    <p:extLst>
      <p:ext uri="{BB962C8B-B14F-4D97-AF65-F5344CB8AC3E}">
        <p14:creationId xmlns:p14="http://schemas.microsoft.com/office/powerpoint/2010/main" val="135952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51461"/>
            <a:ext cx="10018713" cy="594360"/>
          </a:xfrm>
        </p:spPr>
        <p:txBody>
          <a:bodyPr>
            <a:normAutofit fontScale="90000"/>
          </a:bodyPr>
          <a:lstStyle/>
          <a:p>
            <a:r>
              <a:rPr lang="en-US" smtClean="0"/>
              <a:t>Findings</a:t>
            </a:r>
            <a:br>
              <a:rPr lang="en-US" smtClean="0"/>
            </a:br>
            <a:endParaRPr lang="en-US"/>
          </a:p>
        </p:txBody>
      </p:sp>
      <p:sp>
        <p:nvSpPr>
          <p:cNvPr id="3" name="Content Placeholder 2"/>
          <p:cNvSpPr>
            <a:spLocks noGrp="1"/>
          </p:cNvSpPr>
          <p:nvPr>
            <p:ph idx="1"/>
          </p:nvPr>
        </p:nvSpPr>
        <p:spPr>
          <a:xfrm>
            <a:off x="1484310" y="845821"/>
            <a:ext cx="10018713" cy="4945379"/>
          </a:xfrm>
        </p:spPr>
        <p:txBody>
          <a:bodyPr/>
          <a:lstStyle/>
          <a:p>
            <a:r>
              <a:rPr lang="en-US" dirty="0" smtClean="0"/>
              <a:t>The types of photography that the students enjoyed the most were people, fashion, travel, events, and pet photography. </a:t>
            </a:r>
          </a:p>
          <a:p>
            <a:r>
              <a:rPr lang="en-US" dirty="0" smtClean="0"/>
              <a:t>Majority responded that photos are taken for memories. </a:t>
            </a:r>
          </a:p>
          <a:p>
            <a:endParaRPr lang="en-US" dirty="0"/>
          </a:p>
        </p:txBody>
      </p:sp>
    </p:spTree>
    <p:extLst>
      <p:ext uri="{BB962C8B-B14F-4D97-AF65-F5344CB8AC3E}">
        <p14:creationId xmlns:p14="http://schemas.microsoft.com/office/powerpoint/2010/main" val="93848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t>
            </a:r>
            <a:endParaRPr lang="en-US" dirty="0"/>
          </a:p>
        </p:txBody>
      </p:sp>
      <p:sp>
        <p:nvSpPr>
          <p:cNvPr id="3" name="Content Placeholder 2"/>
          <p:cNvSpPr>
            <a:spLocks noGrp="1"/>
          </p:cNvSpPr>
          <p:nvPr>
            <p:ph idx="1"/>
          </p:nvPr>
        </p:nvSpPr>
        <p:spPr>
          <a:xfrm>
            <a:off x="1484310" y="1325880"/>
            <a:ext cx="10018713" cy="5105401"/>
          </a:xfrm>
        </p:spPr>
        <p:txBody>
          <a:bodyPr/>
          <a:lstStyle/>
          <a:p>
            <a:r>
              <a:rPr lang="en-US" dirty="0" smtClean="0"/>
              <a:t>The applications that </a:t>
            </a:r>
            <a:r>
              <a:rPr lang="en-US" dirty="0" smtClean="0"/>
              <a:t>would potentially enhance or increase tourism through photography in Saipan would be Instagram, Facebook, or </a:t>
            </a:r>
            <a:r>
              <a:rPr lang="en-US" dirty="0" err="1" smtClean="0"/>
              <a:t>snapchat</a:t>
            </a:r>
            <a:r>
              <a:rPr lang="en-US" dirty="0" smtClean="0"/>
              <a:t>. These were the top three social media applications chosen by the NMC students. The usage of social media in this generation is a lot. You can see business promoting themselves through photography on social media platforms such as Instagram, Facebook, Snapchat, and more. Not only do they do promote through photography, they also do videos to help promote their businesses. </a:t>
            </a:r>
            <a:endParaRPr lang="en-US" dirty="0"/>
          </a:p>
        </p:txBody>
      </p:sp>
    </p:spTree>
    <p:extLst>
      <p:ext uri="{BB962C8B-B14F-4D97-AF65-F5344CB8AC3E}">
        <p14:creationId xmlns:p14="http://schemas.microsoft.com/office/powerpoint/2010/main" val="750231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Would you recommend the topic?</a:t>
            </a:r>
            <a:br>
              <a:rPr lang="en-US" dirty="0" smtClean="0"/>
            </a:br>
            <a:r>
              <a:rPr lang="en-US" dirty="0" smtClean="0"/>
              <a:t>Why is it important?  </a:t>
            </a:r>
            <a:br>
              <a:rPr lang="en-US" dirty="0" smtClean="0"/>
            </a:br>
            <a:r>
              <a:rPr lang="en-US" dirty="0" smtClean="0"/>
              <a:t>How could you do the topic better? </a:t>
            </a:r>
            <a:endParaRPr lang="en-US" dirty="0"/>
          </a:p>
        </p:txBody>
      </p:sp>
      <p:sp>
        <p:nvSpPr>
          <p:cNvPr id="3" name="Content Placeholder 2"/>
          <p:cNvSpPr>
            <a:spLocks noGrp="1"/>
          </p:cNvSpPr>
          <p:nvPr>
            <p:ph idx="1"/>
          </p:nvPr>
        </p:nvSpPr>
        <p:spPr/>
        <p:txBody>
          <a:bodyPr/>
          <a:lstStyle/>
          <a:p>
            <a:r>
              <a:rPr lang="en-US" dirty="0" smtClean="0"/>
              <a:t>I would recommend this topic because we need more information about applications that enhances Saipan’s tourism through photography. More information that shows actual evidence and statistics. </a:t>
            </a:r>
          </a:p>
          <a:p>
            <a:r>
              <a:rPr lang="en-US" dirty="0" smtClean="0"/>
              <a:t>This is important because with time progressing, everything advances, so it’s good to keep up with what’s happening around us. </a:t>
            </a:r>
          </a:p>
          <a:p>
            <a:r>
              <a:rPr lang="en-US" dirty="0" smtClean="0"/>
              <a:t>I would do the topic better by interviewing people off island who are experts on tourism that deals with the usage of applications. </a:t>
            </a:r>
          </a:p>
        </p:txBody>
      </p:sp>
    </p:spTree>
    <p:extLst>
      <p:ext uri="{BB962C8B-B14F-4D97-AF65-F5344CB8AC3E}">
        <p14:creationId xmlns:p14="http://schemas.microsoft.com/office/powerpoint/2010/main" val="1543756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2438</TotalTime>
  <Words>511</Words>
  <Application>Microsoft Macintosh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Corbel</vt:lpstr>
      <vt:lpstr>Arial</vt:lpstr>
      <vt:lpstr>Parallax</vt:lpstr>
      <vt:lpstr>Presentation 2</vt:lpstr>
      <vt:lpstr>What applications(possibilities) exist to potentially enhance or increase tourism in Saipan through photography?  </vt:lpstr>
      <vt:lpstr>Process</vt:lpstr>
      <vt:lpstr>Findings</vt:lpstr>
      <vt:lpstr>Findings </vt:lpstr>
      <vt:lpstr>Analysis </vt:lpstr>
      <vt:lpstr>Would you recommend the topic? Why is it important?   How could you do the topic better?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dc:title>
  <dc:creator>Microsoft Office User</dc:creator>
  <cp:lastModifiedBy>Microsoft Office User</cp:lastModifiedBy>
  <cp:revision>16</cp:revision>
  <dcterms:created xsi:type="dcterms:W3CDTF">2019-02-01T11:32:35Z</dcterms:created>
  <dcterms:modified xsi:type="dcterms:W3CDTF">2019-02-03T05:44:27Z</dcterms:modified>
</cp:coreProperties>
</file>