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65" r:id="rId7"/>
    <p:sldId id="264" r:id="rId8"/>
    <p:sldId id="269" r:id="rId9"/>
    <p:sldId id="259" r:id="rId10"/>
    <p:sldId id="262" r:id="rId11"/>
    <p:sldId id="260" r:id="rId12"/>
    <p:sldId id="261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68"/>
    <p:restoredTop sz="50000"/>
  </p:normalViewPr>
  <p:slideViewPr>
    <p:cSldViewPr snapToGrid="0" snapToObjects="1">
      <p:cViewPr varScale="1">
        <p:scale>
          <a:sx n="45" d="100"/>
          <a:sy n="45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1E0B2-C49E-B144-9938-69F5255CB873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4CDD-9B0B-7C4E-9F6B-D664AD0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4CDD-9B0B-7C4E-9F6B-D664AD07C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decided to focus</a:t>
            </a:r>
            <a:r>
              <a:rPr lang="en-US" baseline="0" dirty="0" smtClean="0"/>
              <a:t> on this question because of the importance of the issue. As someone, who watched Concussion, it seems like people should be aware about it since the movie itself was a commercial hit.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4CDD-9B0B-7C4E-9F6B-D664AD07CC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focused on this question as well because I wanted to see if</a:t>
            </a:r>
            <a:r>
              <a:rPr lang="en-US" baseline="0" dirty="0" smtClean="0"/>
              <a:t> given generalized reasons, would the surveyors usually choose and not think outside the box? As you can see there are 5 comments. The most important out of the 5 was the response of Rule Breaking, I tried to focus on tackling the idea of regulations being the primary issue and that it can’t be helped that incidental contact.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4CDD-9B0B-7C4E-9F6B-D664AD07CC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Bazarian</a:t>
            </a:r>
            <a:r>
              <a:rPr lang="en-US" baseline="0" dirty="0" smtClean="0"/>
              <a:t> was the only doctor that responded. He gave pretty interesting responses such as the side effects of concussions: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Migrainous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headaches, vestibular dysfunction (postural stability and visual tracking), insomnia, mood changes (anxiety and depression), cognitive dysfunction (memory and attention), near vision problems (accommodation and convergence insufficiencies); Some dysfunctions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occur when concussions occur. Play by the rules.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4CDD-9B0B-7C4E-9F6B-D664AD07CC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4CDD-9B0B-7C4E-9F6B-D664AD07CC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concussion/symptoms-causes/syc-20355594" TargetMode="External"/><Relationship Id="rId4" Type="http://schemas.openxmlformats.org/officeDocument/2006/relationships/hyperlink" Target="https://files.eric.ed.gov/fulltext/ED568918.pdf" TargetMode="External"/><Relationship Id="rId5" Type="http://schemas.openxmlformats.org/officeDocument/2006/relationships/hyperlink" Target="https://www.thestar.com/opinion.commentary/2015/21/10/dont-let-fear-Concussions-ruin-sports-for-kids.html" TargetMode="External"/><Relationship Id="rId6" Type="http://schemas.openxmlformats.org/officeDocument/2006/relationships/hyperlink" Target="https://www.abc.net.au/new/2016-04-01/concussions-fears-junior-spark-panic-researchers/7293676" TargetMode="External"/><Relationship Id="rId7" Type="http://schemas.openxmlformats.org/officeDocument/2006/relationships/hyperlink" Target="https://www.tacklesmartsports.com/why-fear-of-concussions-shouldn&#8217;t-keep-your-kids-out-of-spor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Presentation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 Christian A. Venus</a:t>
            </a:r>
          </a:p>
          <a:p>
            <a:r>
              <a:rPr lang="en-US" dirty="0" smtClean="0"/>
              <a:t>EN202 – ON01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4" y="600075"/>
            <a:ext cx="10688125" cy="5692927"/>
          </a:xfrm>
        </p:spPr>
      </p:pic>
    </p:spTree>
    <p:extLst>
      <p:ext uri="{BB962C8B-B14F-4D97-AF65-F5344CB8AC3E}">
        <p14:creationId xmlns:p14="http://schemas.microsoft.com/office/powerpoint/2010/main" val="12205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Opinions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Questions (Focusing on either concussions/injuries)</a:t>
            </a:r>
          </a:p>
          <a:p>
            <a:r>
              <a:rPr lang="en-US" dirty="0" smtClean="0"/>
              <a:t>Sent 10 (5 Physicians &amp; 5 Neurologists)</a:t>
            </a:r>
          </a:p>
          <a:p>
            <a:r>
              <a:rPr lang="en-US" dirty="0" smtClean="0"/>
              <a:t>Dr. Jeff </a:t>
            </a:r>
            <a:r>
              <a:rPr lang="en-US" dirty="0" err="1" smtClean="0"/>
              <a:t>Bazarian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able to find generalized answers for questions.</a:t>
            </a:r>
          </a:p>
          <a:p>
            <a:r>
              <a:rPr lang="en-US" dirty="0" smtClean="0"/>
              <a:t>Directly point out the probable causes behind the issue.</a:t>
            </a:r>
          </a:p>
          <a:p>
            <a:r>
              <a:rPr lang="en-US" dirty="0" smtClean="0"/>
              <a:t>Straight to the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was a little too broad.</a:t>
            </a:r>
          </a:p>
          <a:p>
            <a:r>
              <a:rPr lang="en-US" dirty="0" smtClean="0"/>
              <a:t>Survey was good, but could have been better.</a:t>
            </a:r>
          </a:p>
          <a:p>
            <a:r>
              <a:rPr lang="en-US" dirty="0" smtClean="0"/>
              <a:t>Paper felt jumbled up and could have been organized a little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3300" dirty="0" smtClean="0">
                <a:solidFill>
                  <a:schemeClr val="tx1"/>
                </a:solidFill>
                <a:hlinkClick r:id="rId3"/>
              </a:rPr>
              <a:t>www.mayoclinic.org/diseases-conditions/concussion/symptoms-causes/syc-20355594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33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3300" dirty="0" smtClean="0">
                <a:solidFill>
                  <a:schemeClr val="tx1"/>
                </a:solidFill>
                <a:hlinkClick r:id="rId4"/>
              </a:rPr>
              <a:t>files.eric.ed.gov/fulltext/ED568918.pdf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33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sz="3300" dirty="0" smtClean="0">
                <a:solidFill>
                  <a:schemeClr val="tx1"/>
                </a:solidFill>
                <a:hlinkClick r:id="rId5"/>
              </a:rPr>
              <a:t>www.thestar.com/opinion.commentary/2015/21/10/dont-let-fear-Concussions-ruin-sports-for-kids.html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33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3300" dirty="0" smtClean="0">
                <a:solidFill>
                  <a:schemeClr val="tx1"/>
                </a:solidFill>
                <a:hlinkClick r:id="rId6"/>
              </a:rPr>
              <a:t>www.abc.net.au/new/2016-04-01/concussions-fears-junior-spark-panic-researchers/7293676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330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sz="3300" dirty="0" smtClean="0">
                <a:solidFill>
                  <a:schemeClr val="tx1"/>
                </a:solidFill>
                <a:hlinkClick r:id="rId7"/>
              </a:rPr>
              <a:t>www.tacklesmartsports.com/why-fear-of-concussions-shouldn’t-keep-your-kids-out-of-sports/</a:t>
            </a:r>
            <a:endParaRPr lang="en-US" sz="3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on Sports-related injuries and concussions</a:t>
            </a:r>
          </a:p>
          <a:p>
            <a:pPr lvl="1"/>
            <a:r>
              <a:rPr lang="en-US" dirty="0" smtClean="0"/>
              <a:t>What are the causes behind these?</a:t>
            </a:r>
          </a:p>
          <a:p>
            <a:pPr lvl="1"/>
            <a:r>
              <a:rPr lang="en-US" dirty="0" smtClean="0"/>
              <a:t>What are possible solutions?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causes of injuries and concussions?</a:t>
            </a:r>
          </a:p>
          <a:p>
            <a:r>
              <a:rPr lang="en-US" dirty="0" smtClean="0"/>
              <a:t>Are regulations the primary reason behind this?</a:t>
            </a:r>
          </a:p>
          <a:p>
            <a:r>
              <a:rPr lang="en-US" dirty="0" smtClean="0"/>
              <a:t>Could mismatches in sports be the reason behind this as well?</a:t>
            </a:r>
          </a:p>
          <a:p>
            <a:r>
              <a:rPr lang="en-US" dirty="0" smtClean="0"/>
              <a:t>Is the general public aware of this issue?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Traumatic Brain Injury (TBI)</a:t>
            </a:r>
          </a:p>
          <a:p>
            <a:r>
              <a:rPr lang="en-US" dirty="0" smtClean="0"/>
              <a:t>Affects brain function.</a:t>
            </a:r>
          </a:p>
          <a:p>
            <a:r>
              <a:rPr lang="en-US" dirty="0" smtClean="0"/>
              <a:t>Caused by blows to the head.</a:t>
            </a:r>
          </a:p>
          <a:p>
            <a:r>
              <a:rPr lang="en-US" dirty="0" smtClean="0"/>
              <a:t>Fairly common in contact sports.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Sporting Mismatches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1997: Rugby match ends with a kid with a broken elbow.</a:t>
            </a:r>
          </a:p>
          <a:p>
            <a:r>
              <a:rPr lang="en-US" dirty="0" smtClean="0"/>
              <a:t>Takes 8 years to reach court</a:t>
            </a:r>
          </a:p>
          <a:p>
            <a:r>
              <a:rPr lang="en-US" dirty="0" smtClean="0"/>
              <a:t>Issues about regulating not regulating size ratio, instead of age.</a:t>
            </a:r>
          </a:p>
        </p:txBody>
      </p:sp>
    </p:spTree>
    <p:extLst>
      <p:ext uri="{BB962C8B-B14F-4D97-AF65-F5344CB8AC3E}">
        <p14:creationId xmlns:p14="http://schemas.microsoft.com/office/powerpoint/2010/main" val="17038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2" y="800100"/>
            <a:ext cx="11006434" cy="5314950"/>
          </a:xfrm>
        </p:spPr>
      </p:pic>
    </p:spTree>
    <p:extLst>
      <p:ext uri="{BB962C8B-B14F-4D97-AF65-F5344CB8AC3E}">
        <p14:creationId xmlns:p14="http://schemas.microsoft.com/office/powerpoint/2010/main" val="5129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685801"/>
            <a:ext cx="10658475" cy="5514974"/>
          </a:xfrm>
        </p:spPr>
      </p:pic>
    </p:spTree>
    <p:extLst>
      <p:ext uri="{BB962C8B-B14F-4D97-AF65-F5344CB8AC3E}">
        <p14:creationId xmlns:p14="http://schemas.microsoft.com/office/powerpoint/2010/main" val="2038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 Individuals from NMC surveyed</a:t>
            </a:r>
          </a:p>
          <a:p>
            <a:r>
              <a:rPr lang="en-US" dirty="0" smtClean="0"/>
              <a:t>10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" y="628649"/>
            <a:ext cx="11125207" cy="5686425"/>
          </a:xfrm>
        </p:spPr>
      </p:pic>
    </p:spTree>
    <p:extLst>
      <p:ext uri="{BB962C8B-B14F-4D97-AF65-F5344CB8AC3E}">
        <p14:creationId xmlns:p14="http://schemas.microsoft.com/office/powerpoint/2010/main" val="2041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15809</TotalTime>
  <Words>421</Words>
  <Application>Microsoft Macintosh PowerPoint</Application>
  <PresentationFormat>Widescreen</PresentationFormat>
  <Paragraphs>52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Garamond</vt:lpstr>
      <vt:lpstr>Arial</vt:lpstr>
      <vt:lpstr>Organic</vt:lpstr>
      <vt:lpstr>Final Presentation </vt:lpstr>
      <vt:lpstr>Topic</vt:lpstr>
      <vt:lpstr>Research Questions</vt:lpstr>
      <vt:lpstr>Concussion</vt:lpstr>
      <vt:lpstr>Sporting Mismatches</vt:lpstr>
      <vt:lpstr>PowerPoint Presentation</vt:lpstr>
      <vt:lpstr>PowerPoint Presentation</vt:lpstr>
      <vt:lpstr>Survey</vt:lpstr>
      <vt:lpstr>PowerPoint Presentation</vt:lpstr>
      <vt:lpstr>PowerPoint Presentation</vt:lpstr>
      <vt:lpstr>Expert Opinions</vt:lpstr>
      <vt:lpstr>Strengths</vt:lpstr>
      <vt:lpstr>Weaknesses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 </dc:title>
  <dc:creator>Ethan Kwon</dc:creator>
  <cp:lastModifiedBy>Ethan Kwon</cp:lastModifiedBy>
  <cp:revision>9</cp:revision>
  <dcterms:created xsi:type="dcterms:W3CDTF">2019-06-08T13:27:59Z</dcterms:created>
  <dcterms:modified xsi:type="dcterms:W3CDTF">2019-06-19T12:57:29Z</dcterms:modified>
</cp:coreProperties>
</file>