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4"/>
  </p:normalViewPr>
  <p:slideViewPr>
    <p:cSldViewPr snapToGrid="0" snapToObjects="1">
      <p:cViewPr varScale="1">
        <p:scale>
          <a:sx n="104" d="100"/>
          <a:sy n="104" d="100"/>
        </p:scale>
        <p:origin x="3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EA47CD-0FED-664E-B3A3-648D72CF789A}" type="datetimeFigureOut">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B771B790-F0E8-1240-821A-313D80AF9D11}"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6967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EA47CD-0FED-664E-B3A3-648D72CF789A}" type="datetimeFigureOut">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1B790-F0E8-1240-821A-313D80AF9D11}" type="slidenum">
              <a:rPr lang="en-US" smtClean="0"/>
              <a:t>‹#›</a:t>
            </a:fld>
            <a:endParaRPr lang="en-US"/>
          </a:p>
        </p:txBody>
      </p:sp>
    </p:spTree>
    <p:extLst>
      <p:ext uri="{BB962C8B-B14F-4D97-AF65-F5344CB8AC3E}">
        <p14:creationId xmlns:p14="http://schemas.microsoft.com/office/powerpoint/2010/main" val="401547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EA47CD-0FED-664E-B3A3-648D72CF789A}" type="datetimeFigureOut">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1B790-F0E8-1240-821A-313D80AF9D11}" type="slidenum">
              <a:rPr lang="en-US" smtClean="0"/>
              <a:t>‹#›</a:t>
            </a:fld>
            <a:endParaRPr lang="en-US"/>
          </a:p>
        </p:txBody>
      </p:sp>
    </p:spTree>
    <p:extLst>
      <p:ext uri="{BB962C8B-B14F-4D97-AF65-F5344CB8AC3E}">
        <p14:creationId xmlns:p14="http://schemas.microsoft.com/office/powerpoint/2010/main" val="168885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EA47CD-0FED-664E-B3A3-648D72CF789A}" type="datetimeFigureOut">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1B790-F0E8-1240-821A-313D80AF9D11}"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7166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A47CD-0FED-664E-B3A3-648D72CF789A}" type="datetimeFigureOut">
              <a:rPr lang="en-US" smtClean="0"/>
              <a:t>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1B790-F0E8-1240-821A-313D80AF9D11}" type="slidenum">
              <a:rPr lang="en-US" smtClean="0"/>
              <a:t>‹#›</a:t>
            </a:fld>
            <a:endParaRPr lang="en-US"/>
          </a:p>
        </p:txBody>
      </p:sp>
    </p:spTree>
    <p:extLst>
      <p:ext uri="{BB962C8B-B14F-4D97-AF65-F5344CB8AC3E}">
        <p14:creationId xmlns:p14="http://schemas.microsoft.com/office/powerpoint/2010/main" val="321252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EA47CD-0FED-664E-B3A3-648D72CF789A}" type="datetimeFigureOut">
              <a:rPr lang="en-US" smtClean="0"/>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1B790-F0E8-1240-821A-313D80AF9D11}"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5351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EA47CD-0FED-664E-B3A3-648D72CF789A}" type="datetimeFigureOut">
              <a:rPr lang="en-US" smtClean="0"/>
              <a:t>5/11/20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1B790-F0E8-1240-821A-313D80AF9D11}" type="slidenum">
              <a:rPr lang="en-US" smtClean="0"/>
              <a:t>‹#›</a:t>
            </a:fld>
            <a:endParaRPr lang="en-US"/>
          </a:p>
        </p:txBody>
      </p:sp>
    </p:spTree>
    <p:extLst>
      <p:ext uri="{BB962C8B-B14F-4D97-AF65-F5344CB8AC3E}">
        <p14:creationId xmlns:p14="http://schemas.microsoft.com/office/powerpoint/2010/main" val="81741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EA47CD-0FED-664E-B3A3-648D72CF789A}" type="datetimeFigureOut">
              <a:rPr lang="en-US" smtClean="0"/>
              <a:t>5/11/20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1B790-F0E8-1240-821A-313D80AF9D11}"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78046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0EA47CD-0FED-664E-B3A3-648D72CF789A}" type="datetimeFigureOut">
              <a:rPr lang="en-US" smtClean="0"/>
              <a:t>5/11/20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1B790-F0E8-1240-821A-313D80AF9D11}" type="slidenum">
              <a:rPr lang="en-US" smtClean="0"/>
              <a:t>‹#›</a:t>
            </a:fld>
            <a:endParaRPr lang="en-US"/>
          </a:p>
        </p:txBody>
      </p:sp>
    </p:spTree>
    <p:extLst>
      <p:ext uri="{BB962C8B-B14F-4D97-AF65-F5344CB8AC3E}">
        <p14:creationId xmlns:p14="http://schemas.microsoft.com/office/powerpoint/2010/main" val="369171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A47CD-0FED-664E-B3A3-648D72CF789A}" type="datetimeFigureOut">
              <a:rPr lang="en-US" smtClean="0"/>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1B790-F0E8-1240-821A-313D80AF9D11}" type="slidenum">
              <a:rPr lang="en-US" smtClean="0"/>
              <a:t>‹#›</a:t>
            </a:fld>
            <a:endParaRPr lang="en-US"/>
          </a:p>
        </p:txBody>
      </p:sp>
    </p:spTree>
    <p:extLst>
      <p:ext uri="{BB962C8B-B14F-4D97-AF65-F5344CB8AC3E}">
        <p14:creationId xmlns:p14="http://schemas.microsoft.com/office/powerpoint/2010/main" val="160888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A47CD-0FED-664E-B3A3-648D72CF789A}" type="datetimeFigureOut">
              <a:rPr lang="en-US" smtClean="0"/>
              <a:t>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1B790-F0E8-1240-821A-313D80AF9D11}" type="slidenum">
              <a:rPr lang="en-US" smtClean="0"/>
              <a:t>‹#›</a:t>
            </a:fld>
            <a:endParaRPr lang="en-US"/>
          </a:p>
        </p:txBody>
      </p:sp>
    </p:spTree>
    <p:extLst>
      <p:ext uri="{BB962C8B-B14F-4D97-AF65-F5344CB8AC3E}">
        <p14:creationId xmlns:p14="http://schemas.microsoft.com/office/powerpoint/2010/main" val="219692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D0EA47CD-0FED-664E-B3A3-648D72CF789A}" type="datetimeFigureOut">
              <a:rPr lang="en-US" smtClean="0"/>
              <a:t>5/11/20</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B771B790-F0E8-1240-821A-313D80AF9D11}"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46474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0764-8BEA-E048-84DC-8558B540A767}"/>
              </a:ext>
            </a:extLst>
          </p:cNvPr>
          <p:cNvSpPr>
            <a:spLocks noGrp="1"/>
          </p:cNvSpPr>
          <p:nvPr>
            <p:ph type="ctrTitle"/>
          </p:nvPr>
        </p:nvSpPr>
        <p:spPr/>
        <p:txBody>
          <a:bodyPr/>
          <a:lstStyle/>
          <a:p>
            <a:r>
              <a:rPr lang="en-US" dirty="0"/>
              <a:t>30 Day Challenge</a:t>
            </a:r>
          </a:p>
        </p:txBody>
      </p:sp>
      <p:sp>
        <p:nvSpPr>
          <p:cNvPr id="3" name="Subtitle 2">
            <a:extLst>
              <a:ext uri="{FF2B5EF4-FFF2-40B4-BE49-F238E27FC236}">
                <a16:creationId xmlns:a16="http://schemas.microsoft.com/office/drawing/2014/main" id="{2C298FDC-413F-4C4F-A388-EB33543F6B86}"/>
              </a:ext>
            </a:extLst>
          </p:cNvPr>
          <p:cNvSpPr>
            <a:spLocks noGrp="1"/>
          </p:cNvSpPr>
          <p:nvPr>
            <p:ph type="subTitle" idx="1"/>
          </p:nvPr>
        </p:nvSpPr>
        <p:spPr/>
        <p:txBody>
          <a:bodyPr/>
          <a:lstStyle/>
          <a:p>
            <a:r>
              <a:rPr lang="en-US" dirty="0"/>
              <a:t>Joseph </a:t>
            </a:r>
            <a:r>
              <a:rPr lang="en-US" dirty="0" err="1"/>
              <a:t>Cing</a:t>
            </a:r>
            <a:r>
              <a:rPr lang="en-US" dirty="0"/>
              <a:t> </a:t>
            </a:r>
          </a:p>
        </p:txBody>
      </p:sp>
    </p:spTree>
    <p:extLst>
      <p:ext uri="{BB962C8B-B14F-4D97-AF65-F5344CB8AC3E}">
        <p14:creationId xmlns:p14="http://schemas.microsoft.com/office/powerpoint/2010/main" val="106073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9DB5-F63C-D848-BC6D-B8C211E3FED5}"/>
              </a:ext>
            </a:extLst>
          </p:cNvPr>
          <p:cNvSpPr>
            <a:spLocks noGrp="1"/>
          </p:cNvSpPr>
          <p:nvPr>
            <p:ph type="title"/>
          </p:nvPr>
        </p:nvSpPr>
        <p:spPr/>
        <p:txBody>
          <a:bodyPr>
            <a:noAutofit/>
          </a:bodyPr>
          <a:lstStyle/>
          <a:p>
            <a:r>
              <a:rPr lang="en-US" sz="7200" dirty="0">
                <a:latin typeface="Times New Roman" panose="02020603050405020304" pitchFamily="18" charset="0"/>
                <a:cs typeface="Times New Roman" panose="02020603050405020304" pitchFamily="18" charset="0"/>
              </a:rPr>
              <a:t>Overview </a:t>
            </a:r>
          </a:p>
        </p:txBody>
      </p:sp>
      <p:sp>
        <p:nvSpPr>
          <p:cNvPr id="3" name="Content Placeholder 2">
            <a:extLst>
              <a:ext uri="{FF2B5EF4-FFF2-40B4-BE49-F238E27FC236}">
                <a16:creationId xmlns:a16="http://schemas.microsoft.com/office/drawing/2014/main" id="{9C1058D3-111C-A340-8D15-5293F990986D}"/>
              </a:ext>
            </a:extLst>
          </p:cNvPr>
          <p:cNvSpPr>
            <a:spLocks noGrp="1"/>
          </p:cNvSpPr>
          <p:nvPr>
            <p:ph idx="1"/>
          </p:nvPr>
        </p:nvSpPr>
        <p:spPr/>
        <p:txBody>
          <a:bodyPr/>
          <a:lstStyle/>
          <a:p>
            <a:pPr marL="0" indent="0">
              <a:buNone/>
            </a:pPr>
            <a:r>
              <a:rPr lang="en-US" dirty="0"/>
              <a:t>So this challenge is about helping me to become healthier and to help my back become stronger. Back in 2018 after Typhoon </a:t>
            </a:r>
            <a:r>
              <a:rPr lang="en-US" dirty="0" err="1"/>
              <a:t>Yutu</a:t>
            </a:r>
            <a:r>
              <a:rPr lang="en-US" dirty="0"/>
              <a:t>, I had back pain for the past few months due to my work because I work at a hardware store. So I have tried so many methods to get rid of my back pain such as pain killers, massages, and laying down on the floor and none of them work. Until now, my back pain is still here. </a:t>
            </a:r>
          </a:p>
        </p:txBody>
      </p:sp>
    </p:spTree>
    <p:extLst>
      <p:ext uri="{BB962C8B-B14F-4D97-AF65-F5344CB8AC3E}">
        <p14:creationId xmlns:p14="http://schemas.microsoft.com/office/powerpoint/2010/main" val="18604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E7F3A-4962-F745-A82A-0245F98CD383}"/>
              </a:ext>
            </a:extLst>
          </p:cNvPr>
          <p:cNvSpPr>
            <a:spLocks noGrp="1"/>
          </p:cNvSpPr>
          <p:nvPr>
            <p:ph type="title"/>
          </p:nvPr>
        </p:nvSpPr>
        <p:spPr/>
        <p:txBody>
          <a:bodyPr>
            <a:noAutofit/>
          </a:bodyPr>
          <a:lstStyle/>
          <a:p>
            <a:pPr algn="l"/>
            <a:r>
              <a:rPr lang="en-US" sz="2400" dirty="0">
                <a:latin typeface="Times New Roman" panose="02020603050405020304" pitchFamily="18" charset="0"/>
                <a:cs typeface="Times New Roman" panose="02020603050405020304" pitchFamily="18" charset="0"/>
              </a:rPr>
              <a:t>I was then referred to Saipan to be seen by a physical therapist. The therapist told me that my lower back bone was crooked and told me that the pain isn’t going to go away. He gave me exercises to do to lessen the pain. (Here I am being treated at the hospital.)</a:t>
            </a:r>
          </a:p>
        </p:txBody>
      </p:sp>
      <p:pic>
        <p:nvPicPr>
          <p:cNvPr id="5" name="Content Placeholder 4">
            <a:extLst>
              <a:ext uri="{FF2B5EF4-FFF2-40B4-BE49-F238E27FC236}">
                <a16:creationId xmlns:a16="http://schemas.microsoft.com/office/drawing/2014/main" id="{7BAEFC7B-45FA-1A45-86DA-82DFA95122E8}"/>
              </a:ext>
            </a:extLst>
          </p:cNvPr>
          <p:cNvPicPr>
            <a:picLocks noGrp="1" noChangeAspect="1"/>
          </p:cNvPicPr>
          <p:nvPr>
            <p:ph idx="1"/>
          </p:nvPr>
        </p:nvPicPr>
        <p:blipFill>
          <a:blip r:embed="rId2"/>
          <a:stretch>
            <a:fillRect/>
          </a:stretch>
        </p:blipFill>
        <p:spPr>
          <a:xfrm>
            <a:off x="4763736" y="2428983"/>
            <a:ext cx="2664527" cy="3997325"/>
          </a:xfrm>
        </p:spPr>
      </p:pic>
    </p:spTree>
    <p:extLst>
      <p:ext uri="{BB962C8B-B14F-4D97-AF65-F5344CB8AC3E}">
        <p14:creationId xmlns:p14="http://schemas.microsoft.com/office/powerpoint/2010/main" val="301677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A8C3-2A7D-A94D-B74C-B3CF22819E4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Beginning of the Month </a:t>
            </a:r>
          </a:p>
        </p:txBody>
      </p:sp>
      <p:sp>
        <p:nvSpPr>
          <p:cNvPr id="3" name="Content Placeholder 2">
            <a:extLst>
              <a:ext uri="{FF2B5EF4-FFF2-40B4-BE49-F238E27FC236}">
                <a16:creationId xmlns:a16="http://schemas.microsoft.com/office/drawing/2014/main" id="{8A921DB5-F759-0A45-886C-074D68586EE3}"/>
              </a:ext>
            </a:extLst>
          </p:cNvPr>
          <p:cNvSpPr>
            <a:spLocks noGrp="1"/>
          </p:cNvSpPr>
          <p:nvPr>
            <p:ph idx="1"/>
          </p:nvPr>
        </p:nvSpPr>
        <p:spPr>
          <a:xfrm>
            <a:off x="2477037" y="1430086"/>
            <a:ext cx="7796540" cy="3997828"/>
          </a:xfrm>
        </p:spPr>
        <p:txBody>
          <a:bodyPr/>
          <a:lstStyle/>
          <a:p>
            <a:pPr marL="0" indent="0">
              <a:buNone/>
            </a:pPr>
            <a:r>
              <a:rPr lang="en-US" dirty="0">
                <a:latin typeface="Times New Roman" panose="02020603050405020304" pitchFamily="18" charset="0"/>
                <a:cs typeface="Times New Roman" panose="02020603050405020304" pitchFamily="18" charset="0"/>
              </a:rPr>
              <a:t>On the first day of March, I was not used to the exercises that the therapist has showed me because I was stubborn to not do it and thought I could hack the pain. It was really a challenge to keep my body fit because my body was dead, like I didn’t want to do it. . But as the days went by, my body started to get used to it and I was back to exercising and it was helping my back pain go away. </a:t>
            </a:r>
          </a:p>
        </p:txBody>
      </p:sp>
      <p:pic>
        <p:nvPicPr>
          <p:cNvPr id="5" name="Picture 4">
            <a:extLst>
              <a:ext uri="{FF2B5EF4-FFF2-40B4-BE49-F238E27FC236}">
                <a16:creationId xmlns:a16="http://schemas.microsoft.com/office/drawing/2014/main" id="{18554A2E-2FDA-2B4F-80EB-F7CB284085D5}"/>
              </a:ext>
            </a:extLst>
          </p:cNvPr>
          <p:cNvPicPr>
            <a:picLocks noChangeAspect="1"/>
          </p:cNvPicPr>
          <p:nvPr/>
        </p:nvPicPr>
        <p:blipFill>
          <a:blip r:embed="rId2"/>
          <a:stretch>
            <a:fillRect/>
          </a:stretch>
        </p:blipFill>
        <p:spPr>
          <a:xfrm>
            <a:off x="3847070" y="4559644"/>
            <a:ext cx="4497860" cy="2211859"/>
          </a:xfrm>
          <a:prstGeom prst="rect">
            <a:avLst/>
          </a:prstGeom>
        </p:spPr>
      </p:pic>
    </p:spTree>
    <p:extLst>
      <p:ext uri="{BB962C8B-B14F-4D97-AF65-F5344CB8AC3E}">
        <p14:creationId xmlns:p14="http://schemas.microsoft.com/office/powerpoint/2010/main" val="378028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66BB-11D1-8D42-BB3E-7248C26AA29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End of the Month</a:t>
            </a:r>
          </a:p>
        </p:txBody>
      </p:sp>
      <p:sp>
        <p:nvSpPr>
          <p:cNvPr id="3" name="Content Placeholder 2">
            <a:extLst>
              <a:ext uri="{FF2B5EF4-FFF2-40B4-BE49-F238E27FC236}">
                <a16:creationId xmlns:a16="http://schemas.microsoft.com/office/drawing/2014/main" id="{7FB27340-3F52-9C41-9D0D-C2CC9D4953A8}"/>
              </a:ext>
            </a:extLst>
          </p:cNvPr>
          <p:cNvSpPr>
            <a:spLocks noGrp="1"/>
          </p:cNvSpPr>
          <p:nvPr>
            <p:ph idx="1"/>
          </p:nvPr>
        </p:nvSpPr>
        <p:spPr>
          <a:xfrm>
            <a:off x="2514107" y="1346670"/>
            <a:ext cx="7796540" cy="2409784"/>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As the end of the month came, my body and back started to become better. My back pain wasn’t there anymore, my body was becoming fit,  and I had healthier eating habits. This challenge was to help me to continue exercising and to keep my back in total shape. I am still continuing on with my exercises and if I haven’t done this challenge, I would think that my back would be in pain and I wouldn’t be in shape. </a:t>
            </a:r>
          </a:p>
        </p:txBody>
      </p:sp>
      <p:pic>
        <p:nvPicPr>
          <p:cNvPr id="4" name="IMG_4433" descr="IMG_4433">
            <a:hlinkClick r:id="" action="ppaction://media"/>
            <a:extLst>
              <a:ext uri="{FF2B5EF4-FFF2-40B4-BE49-F238E27FC236}">
                <a16:creationId xmlns:a16="http://schemas.microsoft.com/office/drawing/2014/main" id="{6AFC4C82-945B-BD44-A5E3-683DA69B332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74811" y="3455052"/>
            <a:ext cx="1716162" cy="3045941"/>
          </a:xfrm>
          <a:prstGeom prst="rect">
            <a:avLst/>
          </a:prstGeom>
        </p:spPr>
      </p:pic>
      <p:pic>
        <p:nvPicPr>
          <p:cNvPr id="8" name="Picture 7">
            <a:extLst>
              <a:ext uri="{FF2B5EF4-FFF2-40B4-BE49-F238E27FC236}">
                <a16:creationId xmlns:a16="http://schemas.microsoft.com/office/drawing/2014/main" id="{EF03C537-6CD1-0847-B988-A9390D6D9FEA}"/>
              </a:ext>
            </a:extLst>
          </p:cNvPr>
          <p:cNvPicPr>
            <a:picLocks noChangeAspect="1"/>
          </p:cNvPicPr>
          <p:nvPr/>
        </p:nvPicPr>
        <p:blipFill>
          <a:blip r:embed="rId5"/>
          <a:stretch>
            <a:fillRect/>
          </a:stretch>
        </p:blipFill>
        <p:spPr>
          <a:xfrm>
            <a:off x="7633899" y="3756454"/>
            <a:ext cx="2936240" cy="2202180"/>
          </a:xfrm>
          <a:prstGeom prst="rect">
            <a:avLst/>
          </a:prstGeom>
        </p:spPr>
      </p:pic>
    </p:spTree>
    <p:extLst>
      <p:ext uri="{BB962C8B-B14F-4D97-AF65-F5344CB8AC3E}">
        <p14:creationId xmlns:p14="http://schemas.microsoft.com/office/powerpoint/2010/main" val="333992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A048-94E3-2549-9B02-25D81E01EB2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30 Day Challenge Calendar</a:t>
            </a:r>
          </a:p>
        </p:txBody>
      </p:sp>
      <p:pic>
        <p:nvPicPr>
          <p:cNvPr id="5" name="Content Placeholder 4">
            <a:extLst>
              <a:ext uri="{FF2B5EF4-FFF2-40B4-BE49-F238E27FC236}">
                <a16:creationId xmlns:a16="http://schemas.microsoft.com/office/drawing/2014/main" id="{690EA00B-2CB3-AB44-812D-86674F0A27FC}"/>
              </a:ext>
            </a:extLst>
          </p:cNvPr>
          <p:cNvPicPr>
            <a:picLocks noGrp="1" noChangeAspect="1"/>
          </p:cNvPicPr>
          <p:nvPr>
            <p:ph idx="1"/>
          </p:nvPr>
        </p:nvPicPr>
        <p:blipFill>
          <a:blip r:embed="rId2"/>
          <a:stretch>
            <a:fillRect/>
          </a:stretch>
        </p:blipFill>
        <p:spPr>
          <a:xfrm>
            <a:off x="2187146" y="1532238"/>
            <a:ext cx="7142205" cy="5140411"/>
          </a:xfrm>
        </p:spPr>
      </p:pic>
    </p:spTree>
    <p:extLst>
      <p:ext uri="{BB962C8B-B14F-4D97-AF65-F5344CB8AC3E}">
        <p14:creationId xmlns:p14="http://schemas.microsoft.com/office/powerpoint/2010/main" val="3326021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{64DC611F-8415-594A-83D9-CCFC6BD2842A}tf16401378</Template>
  <TotalTime>86</TotalTime>
  <Words>345</Words>
  <Application>Microsoft Macintosh PowerPoint</Application>
  <PresentationFormat>Widescreen</PresentationFormat>
  <Paragraphs>10</Paragraphs>
  <Slides>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MS Shell Dlg 2</vt:lpstr>
      <vt:lpstr>Times New Roman</vt:lpstr>
      <vt:lpstr>Wingdings</vt:lpstr>
      <vt:lpstr>Wingdings 3</vt:lpstr>
      <vt:lpstr>Madison</vt:lpstr>
      <vt:lpstr>30 Day Challenge</vt:lpstr>
      <vt:lpstr>Overview </vt:lpstr>
      <vt:lpstr>I was then referred to Saipan to be seen by a physical therapist. The therapist told me that my lower back bone was crooked and told me that the pain isn’t going to go away. He gave me exercises to do to lessen the pain. (Here I am being treated at the hospital.)</vt:lpstr>
      <vt:lpstr>Beginning of the Month </vt:lpstr>
      <vt:lpstr>End of the Month</vt:lpstr>
      <vt:lpstr>30 Day Challenge Calendar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Challenge</dc:title>
  <dc:creator>Kaylene Alepuyo</dc:creator>
  <cp:lastModifiedBy>Kaylene Alepuyo</cp:lastModifiedBy>
  <cp:revision>6</cp:revision>
  <dcterms:created xsi:type="dcterms:W3CDTF">2020-05-10T21:15:47Z</dcterms:created>
  <dcterms:modified xsi:type="dcterms:W3CDTF">2020-05-10T22:42:27Z</dcterms:modified>
</cp:coreProperties>
</file>